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8" r:id="rId3"/>
    <p:sldId id="402" r:id="rId5"/>
    <p:sldId id="401" r:id="rId6"/>
    <p:sldId id="400" r:id="rId7"/>
    <p:sldId id="398" r:id="rId8"/>
    <p:sldId id="379" r:id="rId9"/>
    <p:sldId id="380" r:id="rId10"/>
    <p:sldId id="381" r:id="rId11"/>
    <p:sldId id="382" r:id="rId12"/>
    <p:sldId id="383" r:id="rId13"/>
    <p:sldId id="384" r:id="rId14"/>
    <p:sldId id="321" r:id="rId15"/>
    <p:sldId id="363" r:id="rId16"/>
    <p:sldId id="385" r:id="rId17"/>
    <p:sldId id="365" r:id="rId18"/>
    <p:sldId id="366" r:id="rId19"/>
    <p:sldId id="367" r:id="rId20"/>
    <p:sldId id="368" r:id="rId21"/>
    <p:sldId id="392" r:id="rId22"/>
    <p:sldId id="393" r:id="rId23"/>
    <p:sldId id="394" r:id="rId24"/>
    <p:sldId id="395" r:id="rId25"/>
    <p:sldId id="396" r:id="rId26"/>
    <p:sldId id="397" r:id="rId27"/>
    <p:sldId id="369" r:id="rId28"/>
    <p:sldId id="370" r:id="rId29"/>
    <p:sldId id="331" r:id="rId30"/>
    <p:sldId id="371" r:id="rId31"/>
    <p:sldId id="351" r:id="rId32"/>
  </p:sldIdLst>
  <p:sldSz cx="12192000" cy="6858000"/>
  <p:notesSz cx="6858000" cy="9144000"/>
  <p:embeddedFontLst>
    <p:embeddedFont>
      <p:font typeface="黑体" panose="02010609060101010101" charset="0"/>
      <p:regular r:id="rId36"/>
    </p:embeddedFont>
    <p:embeddedFont>
      <p:font typeface="HGP創英ﾌﾟﾚｾﾞﾝｽEB" panose="02020900000000000000" charset="-128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SimSun" panose="02010600030101010101" charset="-122"/>
      <p:regular r:id="rId4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1pPr>
    <a:lvl2pPr marL="609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2pPr>
    <a:lvl3pPr marL="1219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3pPr>
    <a:lvl4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4pPr>
    <a:lvl5pPr marL="2438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F"/>
    <a:srgbClr val="FDFDFD"/>
    <a:srgbClr val="FEFEFE"/>
    <a:srgbClr val="4A494A"/>
    <a:srgbClr val="88B046"/>
    <a:srgbClr val="D47676"/>
    <a:srgbClr val="C75151"/>
    <a:srgbClr val="E9E175"/>
    <a:srgbClr val="E6FA6F"/>
    <a:srgbClr val="9F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6" autoAdjust="0"/>
    <p:restoredTop sz="96048" autoAdjust="0"/>
  </p:normalViewPr>
  <p:slideViewPr>
    <p:cSldViewPr showGuides="1">
      <p:cViewPr varScale="1">
        <p:scale>
          <a:sx n="51" d="100"/>
          <a:sy n="51" d="100"/>
        </p:scale>
        <p:origin x="66" y="1194"/>
      </p:cViewPr>
      <p:guideLst>
        <p:guide orient="horz" pos="2146"/>
        <p:guide pos="3877"/>
        <p:guide orient="horz" pos="3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0D858F2-2F8B-40DA-BC6B-2F8A3A41670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84434A-2981-41C8-B164-233B30A695E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4434A-2981-41C8-B164-233B30A695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47490-4737-42CF-9079-C9965116A7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8514-9CAC-4789-964A-A2BF199530B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4677139"/>
            <a:ext cx="2380327" cy="21808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1" y="3224922"/>
            <a:ext cx="5481695" cy="3333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9" y="5059694"/>
            <a:ext cx="2016224" cy="1798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7" y="4462481"/>
            <a:ext cx="1039280" cy="429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4239"/>
            <a:ext cx="9144000" cy="1160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48302"/>
            <a:ext cx="9144000" cy="672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FAD07-4426-4EFB-85F0-76F7FFDE4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76B95-E4E5-4D61-9710-21FA2EBE4859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560388" y="412955"/>
            <a:ext cx="11237912" cy="5575095"/>
          </a:xfrm>
        </p:spPr>
        <p:txBody>
          <a:bodyPr/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8" y="1052736"/>
            <a:ext cx="5184576" cy="864096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kumimoji="1" lang="ja-JP" altLang="en-US" smtClean="0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48" y="2204864"/>
            <a:ext cx="5184576" cy="3900091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2A833-EA74-4907-A010-8A4EE37D5D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9057-A8AE-4CAD-9358-A22A19F7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849CB-DCFB-4D64-B836-527B5F6171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D5CF-8067-418D-A381-993FF3B4527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30144" y="2069459"/>
            <a:ext cx="2733675" cy="2719083"/>
            <a:chOff x="504825" y="944563"/>
            <a:chExt cx="3271838" cy="3254375"/>
          </a:xfrm>
        </p:grpSpPr>
        <p:pic>
          <p:nvPicPr>
            <p:cNvPr id="11" name="图片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944563"/>
              <a:ext cx="3271838" cy="325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03"/>
            <p:cNvSpPr>
              <a:spLocks noEditPoints="1"/>
            </p:cNvSpPr>
            <p:nvPr/>
          </p:nvSpPr>
          <p:spPr bwMode="auto">
            <a:xfrm>
              <a:off x="1263650" y="1855788"/>
              <a:ext cx="1663700" cy="1466850"/>
            </a:xfrm>
            <a:custGeom>
              <a:avLst/>
              <a:gdLst>
                <a:gd name="T0" fmla="*/ 463522193 w 97"/>
                <a:gd name="T1" fmla="*/ 1375216875 h 75"/>
                <a:gd name="T2" fmla="*/ 618025843 w 97"/>
                <a:gd name="T3" fmla="*/ 1375216875 h 75"/>
                <a:gd name="T4" fmla="*/ 660166269 w 97"/>
                <a:gd name="T5" fmla="*/ 1338544482 h 75"/>
                <a:gd name="T6" fmla="*/ 660166269 w 97"/>
                <a:gd name="T7" fmla="*/ 898475766 h 75"/>
                <a:gd name="T8" fmla="*/ 547795549 w 97"/>
                <a:gd name="T9" fmla="*/ 825130980 h 75"/>
                <a:gd name="T10" fmla="*/ 421381768 w 97"/>
                <a:gd name="T11" fmla="*/ 916809825 h 75"/>
                <a:gd name="T12" fmla="*/ 421381768 w 97"/>
                <a:gd name="T13" fmla="*/ 1338544482 h 75"/>
                <a:gd name="T14" fmla="*/ 463522193 w 97"/>
                <a:gd name="T15" fmla="*/ 1375216875 h 75"/>
                <a:gd name="T16" fmla="*/ 0 w 97"/>
                <a:gd name="T17" fmla="*/ 898475766 h 75"/>
                <a:gd name="T18" fmla="*/ 519705680 w 97"/>
                <a:gd name="T19" fmla="*/ 513413502 h 75"/>
                <a:gd name="T20" fmla="*/ 547795549 w 97"/>
                <a:gd name="T21" fmla="*/ 476741109 h 75"/>
                <a:gd name="T22" fmla="*/ 575889166 w 97"/>
                <a:gd name="T23" fmla="*/ 513413502 h 75"/>
                <a:gd name="T24" fmla="*/ 730396564 w 97"/>
                <a:gd name="T25" fmla="*/ 623430681 h 75"/>
                <a:gd name="T26" fmla="*/ 1137731523 w 97"/>
                <a:gd name="T27" fmla="*/ 165027906 h 75"/>
                <a:gd name="T28" fmla="*/ 1081548037 w 97"/>
                <a:gd name="T29" fmla="*/ 73344786 h 75"/>
                <a:gd name="T30" fmla="*/ 1222008626 w 97"/>
                <a:gd name="T31" fmla="*/ 36672393 h 75"/>
                <a:gd name="T32" fmla="*/ 1362469216 w 97"/>
                <a:gd name="T33" fmla="*/ 0 h 75"/>
                <a:gd name="T34" fmla="*/ 1320332538 w 97"/>
                <a:gd name="T35" fmla="*/ 183361965 h 75"/>
                <a:gd name="T36" fmla="*/ 1278192112 w 97"/>
                <a:gd name="T37" fmla="*/ 348389871 h 75"/>
                <a:gd name="T38" fmla="*/ 1222008626 w 97"/>
                <a:gd name="T39" fmla="*/ 275045085 h 75"/>
                <a:gd name="T40" fmla="*/ 772533241 w 97"/>
                <a:gd name="T41" fmla="*/ 770120253 h 75"/>
                <a:gd name="T42" fmla="*/ 744443372 w 97"/>
                <a:gd name="T43" fmla="*/ 806792646 h 75"/>
                <a:gd name="T44" fmla="*/ 702302947 w 97"/>
                <a:gd name="T45" fmla="*/ 788458587 h 75"/>
                <a:gd name="T46" fmla="*/ 547795549 w 97"/>
                <a:gd name="T47" fmla="*/ 660103074 h 75"/>
                <a:gd name="T48" fmla="*/ 70230295 w 97"/>
                <a:gd name="T49" fmla="*/ 1045165338 h 75"/>
                <a:gd name="T50" fmla="*/ 0 w 97"/>
                <a:gd name="T51" fmla="*/ 898475766 h 75"/>
                <a:gd name="T52" fmla="*/ 140460589 w 97"/>
                <a:gd name="T53" fmla="*/ 1375216875 h 75"/>
                <a:gd name="T54" fmla="*/ 294967987 w 97"/>
                <a:gd name="T55" fmla="*/ 1375216875 h 75"/>
                <a:gd name="T56" fmla="*/ 323057856 w 97"/>
                <a:gd name="T57" fmla="*/ 1338544482 h 75"/>
                <a:gd name="T58" fmla="*/ 323057856 w 97"/>
                <a:gd name="T59" fmla="*/ 990154611 h 75"/>
                <a:gd name="T60" fmla="*/ 98323912 w 97"/>
                <a:gd name="T61" fmla="*/ 1173516576 h 75"/>
                <a:gd name="T62" fmla="*/ 98323912 w 97"/>
                <a:gd name="T63" fmla="*/ 1338544482 h 75"/>
                <a:gd name="T64" fmla="*/ 140460589 w 97"/>
                <a:gd name="T65" fmla="*/ 1375216875 h 75"/>
                <a:gd name="T66" fmla="*/ 786580050 w 97"/>
                <a:gd name="T67" fmla="*/ 1375216875 h 75"/>
                <a:gd name="T68" fmla="*/ 941087448 w 97"/>
                <a:gd name="T69" fmla="*/ 1375216875 h 75"/>
                <a:gd name="T70" fmla="*/ 983224125 w 97"/>
                <a:gd name="T71" fmla="*/ 1338544482 h 75"/>
                <a:gd name="T72" fmla="*/ 983224125 w 97"/>
                <a:gd name="T73" fmla="*/ 715113801 h 75"/>
                <a:gd name="T74" fmla="*/ 983224125 w 97"/>
                <a:gd name="T75" fmla="*/ 715113801 h 75"/>
                <a:gd name="T76" fmla="*/ 758486433 w 97"/>
                <a:gd name="T77" fmla="*/ 971820552 h 75"/>
                <a:gd name="T78" fmla="*/ 744443372 w 97"/>
                <a:gd name="T79" fmla="*/ 953482218 h 75"/>
                <a:gd name="T80" fmla="*/ 744443372 w 97"/>
                <a:gd name="T81" fmla="*/ 1338544482 h 75"/>
                <a:gd name="T82" fmla="*/ 786580050 w 97"/>
                <a:gd name="T83" fmla="*/ 1375216875 h 75"/>
                <a:gd name="T84" fmla="*/ 1109641654 w 97"/>
                <a:gd name="T85" fmla="*/ 1375216875 h 75"/>
                <a:gd name="T86" fmla="*/ 1264145304 w 97"/>
                <a:gd name="T87" fmla="*/ 1375216875 h 75"/>
                <a:gd name="T88" fmla="*/ 1306285729 w 97"/>
                <a:gd name="T89" fmla="*/ 1338544482 h 75"/>
                <a:gd name="T90" fmla="*/ 1306285729 w 97"/>
                <a:gd name="T91" fmla="*/ 586758288 h 75"/>
                <a:gd name="T92" fmla="*/ 1207961818 w 97"/>
                <a:gd name="T93" fmla="*/ 440068716 h 75"/>
                <a:gd name="T94" fmla="*/ 1081548037 w 97"/>
                <a:gd name="T95" fmla="*/ 605096622 h 75"/>
                <a:gd name="T96" fmla="*/ 1081548037 w 97"/>
                <a:gd name="T97" fmla="*/ 1338544482 h 75"/>
                <a:gd name="T98" fmla="*/ 1109641654 w 97"/>
                <a:gd name="T99" fmla="*/ 1375216875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5615947" y="0"/>
            <a:ext cx="9601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5278" y="2243888"/>
            <a:ext cx="5843436" cy="990157"/>
          </a:xfrm>
        </p:spPr>
        <p:txBody>
          <a:bodyPr anchor="b">
            <a:noAutofit/>
          </a:bodyPr>
          <a:lstStyle>
            <a:lvl1pPr>
              <a:defRPr sz="4400" b="1"/>
            </a:lvl1pPr>
          </a:lstStyle>
          <a:p>
            <a:r>
              <a:rPr kumimoji="1" lang="ja-JP" altLang="en-US" smtClean="0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278" y="3322086"/>
            <a:ext cx="5843436" cy="7751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>
                <a:sym typeface="+mn-ea"/>
              </a:rPr>
              <a:t>サブタイトルの書式設定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440" y="891035"/>
            <a:ext cx="5545832" cy="755203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 smtClean="0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77880" cy="2035423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40435"/>
            <a:ext cx="5401816" cy="1980853"/>
          </a:xfrm>
        </p:spPr>
        <p:txBody>
          <a:bodyPr/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E465-BFF9-4F2B-A0DF-98EDB5C1A4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2F906-FCFD-4954-8E3B-1E5797E627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smtClean="0"/>
              <a:t>サブタイトルの書式設定</a:t>
            </a:r>
            <a:endParaRPr lang="ja-JP" altLang="zh-C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 smtClean="0">
                <a:sym typeface="+mn-ea"/>
              </a:rPr>
              <a:t>サブタイトルの書式設定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6D1C2-B0BB-4103-8127-9052C114BD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1E7B5-5293-4041-9BF1-660512C30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7020" y="765996"/>
            <a:ext cx="6697960" cy="162371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F093E-298B-4F8D-B528-01138A12E3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0DFA0-0F31-4383-83A8-D2AEBC8B5E2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4677139"/>
            <a:ext cx="2380327" cy="2180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1" y="3224922"/>
            <a:ext cx="5481695" cy="33337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9" y="5059694"/>
            <a:ext cx="2016224" cy="1798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7" y="4462481"/>
            <a:ext cx="1039280" cy="429316"/>
          </a:xfrm>
          <a:prstGeom prst="rect">
            <a:avLst/>
          </a:prstGeom>
        </p:spPr>
      </p:pic>
      <p:sp>
        <p:nvSpPr>
          <p:cNvPr id="10" name="TextBox 1"/>
          <p:cNvSpPr txBox="1"/>
          <p:nvPr userDrawn="1"/>
        </p:nvSpPr>
        <p:spPr>
          <a:xfrm>
            <a:off x="6294881" y="2545530"/>
            <a:ext cx="162532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rmAutofit/>
          </a:bodyPr>
          <a:lstStyle/>
          <a:p>
            <a:pPr algn="ctr"/>
            <a:endParaRPr lang="zh-CN" altLang="en-US" dirty="0">
              <a:latin typeface="HGP創英ﾌﾟﾚｾﾞﾝｽEB" panose="02020900000000000000" charset="-128"/>
              <a:ea typeface="HGP創英ﾌﾟﾚｾﾞﾝｽEB" panose="02020900000000000000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4263455" y="2550799"/>
            <a:ext cx="1536792" cy="48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 fontScale="92500" lnSpcReduction="10000"/>
          </a:bodyPr>
          <a:lstStyle/>
          <a:p>
            <a:endParaRPr lang="zh-CN" altLang="en-US" sz="26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6C563-8E06-40A1-87D7-B8D5690DD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8FE9E-405B-4FAC-BD8D-78980076E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7620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zh-CN" dirty="0" smtClean="0"/>
              <a:t>タイトルの書式設定</a:t>
            </a:r>
            <a:endParaRPr lang="ja-JP" altLang="zh-CN" dirty="0" smtClean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20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3622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zh-CN" dirty="0" smtClean="0"/>
              <a:t>サブタイトルの書式設定</a:t>
            </a:r>
            <a:endParaRPr lang="ja-JP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zh-CN" smtClean="0"/>
              <a:t>タイトルの書式設定</a:t>
            </a:r>
            <a:endParaRPr lang="ja-JP" altLang="zh-CN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2EA-1539-4E0B-8D44-75C84746A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8130-77BF-4C56-A510-052039B84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>
                <a:sym typeface="+mn-ea"/>
              </a:rPr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484784"/>
            <a:ext cx="105156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z="2400" smtClean="0">
                <a:sym typeface="+mn-ea"/>
              </a:rPr>
              <a:t>マスター テキストの書式設定</a:t>
            </a:r>
            <a:endParaRPr kumimoji="1" lang="ja-JP" altLang="en-US" sz="2400" smtClean="0"/>
          </a:p>
          <a:p>
            <a:pPr lvl="1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2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2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3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3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4 </a:t>
            </a:r>
            <a:r>
              <a:rPr kumimoji="1" lang="ja-JP" altLang="en-US" sz="2400" smtClean="0">
                <a:sym typeface="+mn-ea"/>
              </a:rPr>
              <a:t>レベル</a:t>
            </a:r>
            <a:endParaRPr kumimoji="1" lang="ja-JP" altLang="en-US" sz="2400" smtClean="0"/>
          </a:p>
          <a:p>
            <a:pPr lvl="4"/>
            <a:r>
              <a:rPr kumimoji="1" lang="ja-JP" altLang="en-US" sz="2400" smtClean="0">
                <a:sym typeface="+mn-ea"/>
              </a:rPr>
              <a:t>第 </a:t>
            </a:r>
            <a:r>
              <a:rPr kumimoji="1" lang="en-US" altLang="ja-JP" sz="2400" smtClean="0">
                <a:sym typeface="+mn-ea"/>
              </a:rPr>
              <a:t>5 </a:t>
            </a:r>
            <a:r>
              <a:rPr kumimoji="1" lang="ja-JP" altLang="en-US" sz="2400" smtClean="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P創英ﾌﾟﾚｾﾞﾝｽEB" panose="02020900000000000000" charset="-128"/>
                <a:ea typeface="HGP創英ﾌﾟﾚｾﾞﾝｽEB" panose="02020900000000000000" charset="-128"/>
              </a:defRPr>
            </a:lvl1pPr>
          </a:lstStyle>
          <a:p>
            <a:pPr>
              <a:defRPr/>
            </a:pPr>
            <a:fld id="{BFCFAD07-4426-4EFB-85F0-76F7FFDE4B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P創英ﾌﾟﾚｾﾞﾝｽEB" panose="02020900000000000000" charset="-128"/>
                <a:ea typeface="HGP創英ﾌﾟﾚｾﾞﾝｽEB" panose="020209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P創英ﾌﾟﾚｾﾞﾝｽEB" panose="02020900000000000000" charset="-128"/>
                <a:ea typeface="HGP創英ﾌﾟﾚｾﾞﾝｽEB" panose="02020900000000000000" charset="-128"/>
              </a:defRPr>
            </a:lvl1pPr>
          </a:lstStyle>
          <a:p>
            <a:pPr>
              <a:defRPr/>
            </a:pPr>
            <a:fld id="{F9F76B95-E4E5-4D61-9710-21FA2EBE48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P創英ﾌﾟﾚｾﾞﾝｽEB" panose="02020900000000000000" charset="-128"/>
          <a:ea typeface="HGP創英ﾌﾟﾚｾﾞﾝｽEB" panose="020209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2" Type="http://schemas.openxmlformats.org/officeDocument/2006/relationships/notesSlide" Target="../notesSlides/notesSlide18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166.xml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6" Type="http://schemas.openxmlformats.org/officeDocument/2006/relationships/notesSlide" Target="../notesSlides/notesSlide21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0" Type="http://schemas.openxmlformats.org/officeDocument/2006/relationships/notesSlide" Target="../notesSlides/notesSlide22.xml"/><Relationship Id="rId2" Type="http://schemas.openxmlformats.org/officeDocument/2006/relationships/tags" Target="../tags/tag201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4" Type="http://schemas.openxmlformats.org/officeDocument/2006/relationships/notesSlide" Target="../notesSlides/notesSlide23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19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1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8" Type="http://schemas.openxmlformats.org/officeDocument/2006/relationships/notesSlide" Target="../notesSlides/notesSlide24.xml"/><Relationship Id="rId27" Type="http://schemas.openxmlformats.org/officeDocument/2006/relationships/slideLayout" Target="../slideLayouts/slideLayout5.xml"/><Relationship Id="rId26" Type="http://schemas.openxmlformats.org/officeDocument/2006/relationships/tags" Target="../tags/tag265.xml"/><Relationship Id="rId25" Type="http://schemas.openxmlformats.org/officeDocument/2006/relationships/tags" Target="../tags/tag264.xml"/><Relationship Id="rId24" Type="http://schemas.openxmlformats.org/officeDocument/2006/relationships/tags" Target="../tags/tag263.xml"/><Relationship Id="rId23" Type="http://schemas.openxmlformats.org/officeDocument/2006/relationships/tags" Target="../tags/tag262.xml"/><Relationship Id="rId22" Type="http://schemas.openxmlformats.org/officeDocument/2006/relationships/tags" Target="../tags/tag261.xml"/><Relationship Id="rId21" Type="http://schemas.openxmlformats.org/officeDocument/2006/relationships/tags" Target="../tags/tag260.xml"/><Relationship Id="rId20" Type="http://schemas.openxmlformats.org/officeDocument/2006/relationships/tags" Target="../tags/tag259.xml"/><Relationship Id="rId2" Type="http://schemas.openxmlformats.org/officeDocument/2006/relationships/tags" Target="../tags/tag241.xml"/><Relationship Id="rId19" Type="http://schemas.openxmlformats.org/officeDocument/2006/relationships/tags" Target="../tags/tag258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image" Target="../media/image7.jpe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6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image" Target="../media/image9.jpeg"/><Relationship Id="rId3" Type="http://schemas.openxmlformats.org/officeDocument/2006/relationships/tags" Target="../tags/tag275.xml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7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85.xml"/><Relationship Id="rId7" Type="http://schemas.openxmlformats.org/officeDocument/2006/relationships/image" Target="../media/image12.png"/><Relationship Id="rId6" Type="http://schemas.openxmlformats.org/officeDocument/2006/relationships/tags" Target="../tags/tag284.xml"/><Relationship Id="rId5" Type="http://schemas.openxmlformats.org/officeDocument/2006/relationships/image" Target="../media/image11.png"/><Relationship Id="rId4" Type="http://schemas.openxmlformats.org/officeDocument/2006/relationships/tags" Target="../tags/tag283.xml"/><Relationship Id="rId3" Type="http://schemas.openxmlformats.org/officeDocument/2006/relationships/image" Target="../media/image10.png"/><Relationship Id="rId24" Type="http://schemas.openxmlformats.org/officeDocument/2006/relationships/notesSlide" Target="../notesSlides/notesSlide27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82.xml"/><Relationship Id="rId19" Type="http://schemas.openxmlformats.org/officeDocument/2006/relationships/image" Target="../media/image18.png"/><Relationship Id="rId18" Type="http://schemas.openxmlformats.org/officeDocument/2006/relationships/tags" Target="../tags/tag290.xml"/><Relationship Id="rId17" Type="http://schemas.openxmlformats.org/officeDocument/2006/relationships/image" Target="../media/image17.jpeg"/><Relationship Id="rId16" Type="http://schemas.openxmlformats.org/officeDocument/2006/relationships/tags" Target="../tags/tag289.xml"/><Relationship Id="rId15" Type="http://schemas.openxmlformats.org/officeDocument/2006/relationships/image" Target="../media/image16.png"/><Relationship Id="rId14" Type="http://schemas.openxmlformats.org/officeDocument/2006/relationships/tags" Target="../tags/tag288.xml"/><Relationship Id="rId13" Type="http://schemas.openxmlformats.org/officeDocument/2006/relationships/image" Target="../media/image15.png"/><Relationship Id="rId12" Type="http://schemas.openxmlformats.org/officeDocument/2006/relationships/tags" Target="../tags/tag287.xml"/><Relationship Id="rId11" Type="http://schemas.openxmlformats.org/officeDocument/2006/relationships/image" Target="../media/image14.png"/><Relationship Id="rId10" Type="http://schemas.openxmlformats.org/officeDocument/2006/relationships/tags" Target="../tags/tag286.xml"/><Relationship Id="rId1" Type="http://schemas.openxmlformats.org/officeDocument/2006/relationships/tags" Target="../tags/tag28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3" Type="http://schemas.openxmlformats.org/officeDocument/2006/relationships/notesSlide" Target="../notesSlides/notesSlide28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4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7.jpe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solidFill>
            <a:srgbClr val="E7E7EF"/>
          </a:solidFill>
        </p:spPr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 rot="5400000">
            <a:off x="1223096" y="385252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4936264" y="1275173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704401" y="158403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rgbClr val="FEFEFE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2" name="Rechteck 39"/>
          <p:cNvSpPr/>
          <p:nvPr>
            <p:custDataLst>
              <p:tags r:id="rId4"/>
            </p:custDataLst>
          </p:nvPr>
        </p:nvSpPr>
        <p:spPr bwMode="gray">
          <a:xfrm>
            <a:off x="4948713" y="2211093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Abgerundetes Rechteck 40"/>
          <p:cNvSpPr/>
          <p:nvPr>
            <p:custDataLst>
              <p:tags r:id="rId5"/>
            </p:custDataLst>
          </p:nvPr>
        </p:nvSpPr>
        <p:spPr bwMode="gray">
          <a:xfrm>
            <a:off x="3885263" y="2180553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2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" name="Rechteck 36"/>
          <p:cNvSpPr/>
          <p:nvPr>
            <p:custDataLst>
              <p:tags r:id="rId6"/>
            </p:custDataLst>
          </p:nvPr>
        </p:nvSpPr>
        <p:spPr bwMode="gray">
          <a:xfrm>
            <a:off x="4936264" y="315311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Rechteck 36"/>
          <p:cNvSpPr/>
          <p:nvPr>
            <p:custDataLst>
              <p:tags r:id="rId7"/>
            </p:custDataLst>
          </p:nvPr>
        </p:nvSpPr>
        <p:spPr bwMode="gray">
          <a:xfrm>
            <a:off x="4936264" y="5031064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Rechteck 39"/>
          <p:cNvSpPr/>
          <p:nvPr>
            <p:custDataLst>
              <p:tags r:id="rId8"/>
            </p:custDataLst>
          </p:nvPr>
        </p:nvSpPr>
        <p:spPr bwMode="gray">
          <a:xfrm>
            <a:off x="4948713" y="408903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Abgerundetes Rechteck 40"/>
          <p:cNvSpPr/>
          <p:nvPr>
            <p:custDataLst>
              <p:tags r:id="rId9"/>
            </p:custDataLst>
          </p:nvPr>
        </p:nvSpPr>
        <p:spPr bwMode="gray">
          <a:xfrm>
            <a:off x="3885263" y="4058499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4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Abgerundetes Rechteck 37"/>
          <p:cNvSpPr/>
          <p:nvPr>
            <p:custDataLst>
              <p:tags r:id="rId10"/>
            </p:custDataLst>
          </p:nvPr>
        </p:nvSpPr>
        <p:spPr bwMode="gray">
          <a:xfrm>
            <a:off x="4187749" y="127501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1"/>
            </p:custDataLst>
          </p:nvPr>
        </p:nvSpPr>
        <p:spPr bwMode="gray">
          <a:xfrm>
            <a:off x="4187749" y="31590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4187749" y="501897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5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 rot="5400000">
            <a:off x="1223096" y="385252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4936264" y="777347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704401" y="158403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rgbClr val="FEFEFE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2" name="Rechteck 39"/>
          <p:cNvSpPr/>
          <p:nvPr>
            <p:custDataLst>
              <p:tags r:id="rId4"/>
            </p:custDataLst>
          </p:nvPr>
        </p:nvSpPr>
        <p:spPr bwMode="gray">
          <a:xfrm>
            <a:off x="4948713" y="167458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Abgerundetes Rechteck 40"/>
          <p:cNvSpPr/>
          <p:nvPr>
            <p:custDataLst>
              <p:tags r:id="rId5"/>
            </p:custDataLst>
          </p:nvPr>
        </p:nvSpPr>
        <p:spPr bwMode="gray">
          <a:xfrm>
            <a:off x="3885263" y="1644049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2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" name="Rechteck 36"/>
          <p:cNvSpPr/>
          <p:nvPr>
            <p:custDataLst>
              <p:tags r:id="rId6"/>
            </p:custDataLst>
          </p:nvPr>
        </p:nvSpPr>
        <p:spPr bwMode="gray">
          <a:xfrm>
            <a:off x="4936264" y="2577937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Rechteck 36"/>
          <p:cNvSpPr/>
          <p:nvPr>
            <p:custDataLst>
              <p:tags r:id="rId7"/>
            </p:custDataLst>
          </p:nvPr>
        </p:nvSpPr>
        <p:spPr bwMode="gray">
          <a:xfrm>
            <a:off x="4936264" y="4378528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Rechteck 39"/>
          <p:cNvSpPr/>
          <p:nvPr>
            <p:custDataLst>
              <p:tags r:id="rId8"/>
            </p:custDataLst>
          </p:nvPr>
        </p:nvSpPr>
        <p:spPr bwMode="gray">
          <a:xfrm>
            <a:off x="4948713" y="3475180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Abgerundetes Rechteck 40"/>
          <p:cNvSpPr/>
          <p:nvPr>
            <p:custDataLst>
              <p:tags r:id="rId9"/>
            </p:custDataLst>
          </p:nvPr>
        </p:nvSpPr>
        <p:spPr bwMode="gray">
          <a:xfrm>
            <a:off x="3885263" y="344464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4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7" name="Rechteck 39"/>
          <p:cNvSpPr/>
          <p:nvPr>
            <p:custDataLst>
              <p:tags r:id="rId10"/>
            </p:custDataLst>
          </p:nvPr>
        </p:nvSpPr>
        <p:spPr bwMode="gray">
          <a:xfrm>
            <a:off x="4948713" y="5275772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8" name="Abgerundetes Rechteck 40"/>
          <p:cNvSpPr/>
          <p:nvPr>
            <p:custDataLst>
              <p:tags r:id="rId11"/>
            </p:custDataLst>
          </p:nvPr>
        </p:nvSpPr>
        <p:spPr bwMode="gray">
          <a:xfrm>
            <a:off x="3885263" y="5245232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6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4187749" y="73780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3"/>
            </p:custDataLst>
          </p:nvPr>
        </p:nvSpPr>
        <p:spPr bwMode="gray">
          <a:xfrm>
            <a:off x="4187749" y="253295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" name="Abgerundetes Rechteck 37"/>
          <p:cNvSpPr/>
          <p:nvPr>
            <p:custDataLst>
              <p:tags r:id="rId14"/>
            </p:custDataLst>
          </p:nvPr>
        </p:nvSpPr>
        <p:spPr bwMode="gray">
          <a:xfrm>
            <a:off x="4187749" y="435476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5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 spd="slow" advTm="1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菱形 14"/>
          <p:cNvSpPr/>
          <p:nvPr>
            <p:custDataLst>
              <p:tags r:id="rId1"/>
            </p:custDataLst>
          </p:nvPr>
        </p:nvSpPr>
        <p:spPr>
          <a:xfrm>
            <a:off x="4446121" y="1733487"/>
            <a:ext cx="3199079" cy="31994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402415" y="2585375"/>
            <a:ext cx="1387171" cy="1495655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8334" y="4919196"/>
            <a:ext cx="4395332" cy="1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113383" y="1738147"/>
            <a:ext cx="4395332" cy="4458491"/>
            <a:chOff x="2889115" y="1100090"/>
            <a:chExt cx="3296499" cy="3343868"/>
          </a:xfrm>
        </p:grpSpPr>
        <p:sp>
          <p:nvSpPr>
            <p:cNvPr id="15" name="菱形 14"/>
            <p:cNvSpPr/>
            <p:nvPr>
              <p:custDataLst>
                <p:tags r:id="rId2"/>
              </p:custDataLst>
            </p:nvPr>
          </p:nvSpPr>
          <p:spPr>
            <a:xfrm>
              <a:off x="3334590" y="1100090"/>
              <a:ext cx="2399309" cy="239957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8" name="Freeform 561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4051811" y="1739006"/>
              <a:ext cx="1040378" cy="1121741"/>
            </a:xfrm>
            <a:custGeom>
              <a:avLst/>
              <a:gdLst>
                <a:gd name="T0" fmla="*/ 11 w 111"/>
                <a:gd name="T1" fmla="*/ 0 h 112"/>
                <a:gd name="T2" fmla="*/ 59 w 111"/>
                <a:gd name="T3" fmla="*/ 0 h 112"/>
                <a:gd name="T4" fmla="*/ 69 w 111"/>
                <a:gd name="T5" fmla="*/ 6 h 112"/>
                <a:gd name="T6" fmla="*/ 43 w 111"/>
                <a:gd name="T7" fmla="*/ 6 h 112"/>
                <a:gd name="T8" fmla="*/ 28 w 111"/>
                <a:gd name="T9" fmla="*/ 12 h 112"/>
                <a:gd name="T10" fmla="*/ 9 w 111"/>
                <a:gd name="T11" fmla="*/ 12 h 112"/>
                <a:gd name="T12" fmla="*/ 9 w 111"/>
                <a:gd name="T13" fmla="*/ 96 h 112"/>
                <a:gd name="T14" fmla="*/ 62 w 111"/>
                <a:gd name="T15" fmla="*/ 96 h 112"/>
                <a:gd name="T16" fmla="*/ 62 w 111"/>
                <a:gd name="T17" fmla="*/ 74 h 112"/>
                <a:gd name="T18" fmla="*/ 70 w 111"/>
                <a:gd name="T19" fmla="*/ 74 h 112"/>
                <a:gd name="T20" fmla="*/ 70 w 111"/>
                <a:gd name="T21" fmla="*/ 100 h 112"/>
                <a:gd name="T22" fmla="*/ 59 w 111"/>
                <a:gd name="T23" fmla="*/ 112 h 112"/>
                <a:gd name="T24" fmla="*/ 11 w 111"/>
                <a:gd name="T25" fmla="*/ 112 h 112"/>
                <a:gd name="T26" fmla="*/ 0 w 111"/>
                <a:gd name="T27" fmla="*/ 100 h 112"/>
                <a:gd name="T28" fmla="*/ 0 w 111"/>
                <a:gd name="T29" fmla="*/ 11 h 112"/>
                <a:gd name="T30" fmla="*/ 11 w 111"/>
                <a:gd name="T31" fmla="*/ 0 h 112"/>
                <a:gd name="T32" fmla="*/ 70 w 111"/>
                <a:gd name="T33" fmla="*/ 34 h 112"/>
                <a:gd name="T34" fmla="*/ 66 w 111"/>
                <a:gd name="T35" fmla="*/ 39 h 112"/>
                <a:gd name="T36" fmla="*/ 70 w 111"/>
                <a:gd name="T37" fmla="*/ 44 h 112"/>
                <a:gd name="T38" fmla="*/ 75 w 111"/>
                <a:gd name="T39" fmla="*/ 39 h 112"/>
                <a:gd name="T40" fmla="*/ 70 w 111"/>
                <a:gd name="T41" fmla="*/ 34 h 112"/>
                <a:gd name="T42" fmla="*/ 92 w 111"/>
                <a:gd name="T43" fmla="*/ 34 h 112"/>
                <a:gd name="T44" fmla="*/ 97 w 111"/>
                <a:gd name="T45" fmla="*/ 39 h 112"/>
                <a:gd name="T46" fmla="*/ 92 w 111"/>
                <a:gd name="T47" fmla="*/ 44 h 112"/>
                <a:gd name="T48" fmla="*/ 87 w 111"/>
                <a:gd name="T49" fmla="*/ 39 h 112"/>
                <a:gd name="T50" fmla="*/ 92 w 111"/>
                <a:gd name="T51" fmla="*/ 34 h 112"/>
                <a:gd name="T52" fmla="*/ 50 w 111"/>
                <a:gd name="T53" fmla="*/ 34 h 112"/>
                <a:gd name="T54" fmla="*/ 45 w 111"/>
                <a:gd name="T55" fmla="*/ 39 h 112"/>
                <a:gd name="T56" fmla="*/ 50 w 111"/>
                <a:gd name="T57" fmla="*/ 44 h 112"/>
                <a:gd name="T58" fmla="*/ 55 w 111"/>
                <a:gd name="T59" fmla="*/ 39 h 112"/>
                <a:gd name="T60" fmla="*/ 50 w 111"/>
                <a:gd name="T61" fmla="*/ 34 h 112"/>
                <a:gd name="T62" fmla="*/ 43 w 111"/>
                <a:gd name="T63" fmla="*/ 13 h 112"/>
                <a:gd name="T64" fmla="*/ 28 w 111"/>
                <a:gd name="T65" fmla="*/ 27 h 112"/>
                <a:gd name="T66" fmla="*/ 28 w 111"/>
                <a:gd name="T67" fmla="*/ 53 h 112"/>
                <a:gd name="T68" fmla="*/ 43 w 111"/>
                <a:gd name="T69" fmla="*/ 67 h 112"/>
                <a:gd name="T70" fmla="*/ 44 w 111"/>
                <a:gd name="T71" fmla="*/ 67 h 112"/>
                <a:gd name="T72" fmla="*/ 44 w 111"/>
                <a:gd name="T73" fmla="*/ 79 h 112"/>
                <a:gd name="T74" fmla="*/ 56 w 111"/>
                <a:gd name="T75" fmla="*/ 67 h 112"/>
                <a:gd name="T76" fmla="*/ 96 w 111"/>
                <a:gd name="T77" fmla="*/ 67 h 112"/>
                <a:gd name="T78" fmla="*/ 111 w 111"/>
                <a:gd name="T79" fmla="*/ 53 h 112"/>
                <a:gd name="T80" fmla="*/ 111 w 111"/>
                <a:gd name="T81" fmla="*/ 27 h 112"/>
                <a:gd name="T82" fmla="*/ 96 w 111"/>
                <a:gd name="T83" fmla="*/ 13 h 112"/>
                <a:gd name="T84" fmla="*/ 43 w 111"/>
                <a:gd name="T85" fmla="*/ 13 h 112"/>
                <a:gd name="T86" fmla="*/ 28 w 111"/>
                <a:gd name="T87" fmla="*/ 100 h 112"/>
                <a:gd name="T88" fmla="*/ 28 w 111"/>
                <a:gd name="T89" fmla="*/ 108 h 112"/>
                <a:gd name="T90" fmla="*/ 42 w 111"/>
                <a:gd name="T91" fmla="*/ 108 h 112"/>
                <a:gd name="T92" fmla="*/ 42 w 111"/>
                <a:gd name="T93" fmla="*/ 100 h 112"/>
                <a:gd name="T94" fmla="*/ 28 w 111"/>
                <a:gd name="T95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2">
                  <a:moveTo>
                    <a:pt x="11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2"/>
                    <a:pt x="6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6"/>
                    <a:pt x="32" y="8"/>
                    <a:pt x="2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7"/>
                    <a:pt x="66" y="112"/>
                    <a:pt x="5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12"/>
                    <a:pt x="0" y="107"/>
                    <a:pt x="0" y="10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70" y="34"/>
                  </a:moveTo>
                  <a:cubicBezTo>
                    <a:pt x="68" y="34"/>
                    <a:pt x="66" y="36"/>
                    <a:pt x="66" y="39"/>
                  </a:cubicBezTo>
                  <a:cubicBezTo>
                    <a:pt x="66" y="42"/>
                    <a:pt x="68" y="44"/>
                    <a:pt x="70" y="44"/>
                  </a:cubicBezTo>
                  <a:cubicBezTo>
                    <a:pt x="73" y="44"/>
                    <a:pt x="75" y="42"/>
                    <a:pt x="75" y="39"/>
                  </a:cubicBezTo>
                  <a:cubicBezTo>
                    <a:pt x="75" y="36"/>
                    <a:pt x="73" y="34"/>
                    <a:pt x="70" y="34"/>
                  </a:cubicBezTo>
                  <a:close/>
                  <a:moveTo>
                    <a:pt x="92" y="34"/>
                  </a:moveTo>
                  <a:cubicBezTo>
                    <a:pt x="95" y="34"/>
                    <a:pt x="97" y="36"/>
                    <a:pt x="97" y="39"/>
                  </a:cubicBezTo>
                  <a:cubicBezTo>
                    <a:pt x="97" y="42"/>
                    <a:pt x="95" y="44"/>
                    <a:pt x="92" y="44"/>
                  </a:cubicBezTo>
                  <a:cubicBezTo>
                    <a:pt x="89" y="44"/>
                    <a:pt x="87" y="42"/>
                    <a:pt x="87" y="39"/>
                  </a:cubicBezTo>
                  <a:cubicBezTo>
                    <a:pt x="87" y="36"/>
                    <a:pt x="89" y="34"/>
                    <a:pt x="92" y="34"/>
                  </a:cubicBezTo>
                  <a:close/>
                  <a:moveTo>
                    <a:pt x="50" y="34"/>
                  </a:moveTo>
                  <a:cubicBezTo>
                    <a:pt x="47" y="34"/>
                    <a:pt x="45" y="36"/>
                    <a:pt x="45" y="39"/>
                  </a:cubicBezTo>
                  <a:cubicBezTo>
                    <a:pt x="45" y="42"/>
                    <a:pt x="47" y="44"/>
                    <a:pt x="50" y="44"/>
                  </a:cubicBezTo>
                  <a:cubicBezTo>
                    <a:pt x="53" y="44"/>
                    <a:pt x="55" y="42"/>
                    <a:pt x="55" y="39"/>
                  </a:cubicBezTo>
                  <a:cubicBezTo>
                    <a:pt x="55" y="36"/>
                    <a:pt x="53" y="34"/>
                    <a:pt x="50" y="34"/>
                  </a:cubicBezTo>
                  <a:close/>
                  <a:moveTo>
                    <a:pt x="43" y="13"/>
                  </a:moveTo>
                  <a:cubicBezTo>
                    <a:pt x="35" y="13"/>
                    <a:pt x="28" y="19"/>
                    <a:pt x="28" y="27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61"/>
                    <a:pt x="35" y="67"/>
                    <a:pt x="43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4" y="67"/>
                    <a:pt x="111" y="61"/>
                    <a:pt x="111" y="53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19"/>
                    <a:pt x="104" y="13"/>
                    <a:pt x="96" y="13"/>
                  </a:cubicBezTo>
                  <a:cubicBezTo>
                    <a:pt x="43" y="13"/>
                    <a:pt x="43" y="13"/>
                    <a:pt x="43" y="13"/>
                  </a:cubicBezTo>
                  <a:close/>
                  <a:moveTo>
                    <a:pt x="28" y="100"/>
                  </a:moveTo>
                  <a:cubicBezTo>
                    <a:pt x="28" y="108"/>
                    <a:pt x="28" y="108"/>
                    <a:pt x="28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0"/>
                    <a:pt x="42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89115" y="3489372"/>
              <a:ext cx="3296499" cy="95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9pPr>
            </a:lstStyle>
            <a:p>
              <a:pPr latinLnBrk="1">
                <a:lnSpc>
                  <a:spcPct val="150000"/>
                </a:lnSpc>
                <a:defRPr/>
              </a:pPr>
              <a:r>
                <a:rPr lang="en-US" altLang="zh-CN" smtClean="0"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dirty="0" smtClean="0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6699773" y="1738147"/>
            <a:ext cx="4395332" cy="4458491"/>
            <a:chOff x="5024829" y="1203598"/>
            <a:chExt cx="3296499" cy="3343868"/>
          </a:xfrm>
        </p:grpSpPr>
        <p:sp>
          <p:nvSpPr>
            <p:cNvPr id="8" name="菱形 7"/>
            <p:cNvSpPr/>
            <p:nvPr>
              <p:custDataLst>
                <p:tags r:id="rId6"/>
              </p:custDataLst>
            </p:nvPr>
          </p:nvSpPr>
          <p:spPr>
            <a:xfrm>
              <a:off x="5486896" y="1203598"/>
              <a:ext cx="2399309" cy="239957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0" name="MH_Text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24829" y="3592880"/>
              <a:ext cx="3296499" cy="95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9pPr>
            </a:lstStyle>
            <a:p>
              <a:pPr latinLnBrk="1">
                <a:lnSpc>
                  <a:spcPct val="150000"/>
                </a:lnSpc>
                <a:defRPr/>
              </a:pPr>
              <a:r>
                <a:rPr lang="en-US" altLang="zh-CN" smtClean="0"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dirty="0" smtClean="0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1" name="Freeform 556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203552" y="1815062"/>
              <a:ext cx="965996" cy="1176649"/>
            </a:xfrm>
            <a:custGeom>
              <a:avLst/>
              <a:gdLst>
                <a:gd name="T0" fmla="*/ 33 w 108"/>
                <a:gd name="T1" fmla="*/ 110 h 123"/>
                <a:gd name="T2" fmla="*/ 31 w 108"/>
                <a:gd name="T3" fmla="*/ 112 h 123"/>
                <a:gd name="T4" fmla="*/ 31 w 108"/>
                <a:gd name="T5" fmla="*/ 114 h 123"/>
                <a:gd name="T6" fmla="*/ 33 w 108"/>
                <a:gd name="T7" fmla="*/ 116 h 123"/>
                <a:gd name="T8" fmla="*/ 50 w 108"/>
                <a:gd name="T9" fmla="*/ 116 h 123"/>
                <a:gd name="T10" fmla="*/ 52 w 108"/>
                <a:gd name="T11" fmla="*/ 114 h 123"/>
                <a:gd name="T12" fmla="*/ 52 w 108"/>
                <a:gd name="T13" fmla="*/ 112 h 123"/>
                <a:gd name="T14" fmla="*/ 50 w 108"/>
                <a:gd name="T15" fmla="*/ 110 h 123"/>
                <a:gd name="T16" fmla="*/ 33 w 108"/>
                <a:gd name="T17" fmla="*/ 110 h 123"/>
                <a:gd name="T18" fmla="*/ 45 w 108"/>
                <a:gd name="T19" fmla="*/ 37 h 123"/>
                <a:gd name="T20" fmla="*/ 45 w 108"/>
                <a:gd name="T21" fmla="*/ 41 h 123"/>
                <a:gd name="T22" fmla="*/ 91 w 108"/>
                <a:gd name="T23" fmla="*/ 41 h 123"/>
                <a:gd name="T24" fmla="*/ 91 w 108"/>
                <a:gd name="T25" fmla="*/ 37 h 123"/>
                <a:gd name="T26" fmla="*/ 45 w 108"/>
                <a:gd name="T27" fmla="*/ 37 h 123"/>
                <a:gd name="T28" fmla="*/ 41 w 108"/>
                <a:gd name="T29" fmla="*/ 47 h 123"/>
                <a:gd name="T30" fmla="*/ 41 w 108"/>
                <a:gd name="T31" fmla="*/ 51 h 123"/>
                <a:gd name="T32" fmla="*/ 96 w 108"/>
                <a:gd name="T33" fmla="*/ 51 h 123"/>
                <a:gd name="T34" fmla="*/ 96 w 108"/>
                <a:gd name="T35" fmla="*/ 47 h 123"/>
                <a:gd name="T36" fmla="*/ 41 w 108"/>
                <a:gd name="T37" fmla="*/ 47 h 123"/>
                <a:gd name="T38" fmla="*/ 45 w 108"/>
                <a:gd name="T39" fmla="*/ 58 h 123"/>
                <a:gd name="T40" fmla="*/ 45 w 108"/>
                <a:gd name="T41" fmla="*/ 62 h 123"/>
                <a:gd name="T42" fmla="*/ 91 w 108"/>
                <a:gd name="T43" fmla="*/ 62 h 123"/>
                <a:gd name="T44" fmla="*/ 91 w 108"/>
                <a:gd name="T45" fmla="*/ 58 h 123"/>
                <a:gd name="T46" fmla="*/ 45 w 108"/>
                <a:gd name="T47" fmla="*/ 58 h 123"/>
                <a:gd name="T48" fmla="*/ 67 w 108"/>
                <a:gd name="T49" fmla="*/ 21 h 123"/>
                <a:gd name="T50" fmla="*/ 67 w 108"/>
                <a:gd name="T51" fmla="*/ 21 h 123"/>
                <a:gd name="T52" fmla="*/ 108 w 108"/>
                <a:gd name="T53" fmla="*/ 50 h 123"/>
                <a:gd name="T54" fmla="*/ 67 w 108"/>
                <a:gd name="T55" fmla="*/ 79 h 123"/>
                <a:gd name="T56" fmla="*/ 53 w 108"/>
                <a:gd name="T57" fmla="*/ 77 h 123"/>
                <a:gd name="T58" fmla="*/ 41 w 108"/>
                <a:gd name="T59" fmla="*/ 87 h 123"/>
                <a:gd name="T60" fmla="*/ 45 w 108"/>
                <a:gd name="T61" fmla="*/ 75 h 123"/>
                <a:gd name="T62" fmla="*/ 26 w 108"/>
                <a:gd name="T63" fmla="*/ 50 h 123"/>
                <a:gd name="T64" fmla="*/ 67 w 108"/>
                <a:gd name="T65" fmla="*/ 21 h 123"/>
                <a:gd name="T66" fmla="*/ 4 w 108"/>
                <a:gd name="T67" fmla="*/ 0 h 123"/>
                <a:gd name="T68" fmla="*/ 78 w 108"/>
                <a:gd name="T69" fmla="*/ 0 h 123"/>
                <a:gd name="T70" fmla="*/ 83 w 108"/>
                <a:gd name="T71" fmla="*/ 5 h 123"/>
                <a:gd name="T72" fmla="*/ 83 w 108"/>
                <a:gd name="T73" fmla="*/ 16 h 123"/>
                <a:gd name="T74" fmla="*/ 72 w 108"/>
                <a:gd name="T75" fmla="*/ 14 h 123"/>
                <a:gd name="T76" fmla="*/ 72 w 108"/>
                <a:gd name="T77" fmla="*/ 11 h 123"/>
                <a:gd name="T78" fmla="*/ 11 w 108"/>
                <a:gd name="T79" fmla="*/ 11 h 123"/>
                <a:gd name="T80" fmla="*/ 11 w 108"/>
                <a:gd name="T81" fmla="*/ 103 h 123"/>
                <a:gd name="T82" fmla="*/ 72 w 108"/>
                <a:gd name="T83" fmla="*/ 103 h 123"/>
                <a:gd name="T84" fmla="*/ 72 w 108"/>
                <a:gd name="T85" fmla="*/ 86 h 123"/>
                <a:gd name="T86" fmla="*/ 83 w 108"/>
                <a:gd name="T87" fmla="*/ 84 h 123"/>
                <a:gd name="T88" fmla="*/ 83 w 108"/>
                <a:gd name="T89" fmla="*/ 118 h 123"/>
                <a:gd name="T90" fmla="*/ 78 w 108"/>
                <a:gd name="T91" fmla="*/ 123 h 123"/>
                <a:gd name="T92" fmla="*/ 4 w 108"/>
                <a:gd name="T93" fmla="*/ 123 h 123"/>
                <a:gd name="T94" fmla="*/ 0 w 108"/>
                <a:gd name="T95" fmla="*/ 118 h 123"/>
                <a:gd name="T96" fmla="*/ 0 w 108"/>
                <a:gd name="T97" fmla="*/ 5 h 123"/>
                <a:gd name="T98" fmla="*/ 4 w 108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123">
                  <a:moveTo>
                    <a:pt x="33" y="110"/>
                  </a:moveTo>
                  <a:cubicBezTo>
                    <a:pt x="32" y="110"/>
                    <a:pt x="31" y="111"/>
                    <a:pt x="31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5"/>
                    <a:pt x="32" y="116"/>
                    <a:pt x="33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1" y="116"/>
                    <a:pt x="52" y="115"/>
                    <a:pt x="52" y="114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11"/>
                    <a:pt x="51" y="110"/>
                    <a:pt x="50" y="110"/>
                  </a:cubicBezTo>
                  <a:cubicBezTo>
                    <a:pt x="33" y="110"/>
                    <a:pt x="33" y="110"/>
                    <a:pt x="33" y="110"/>
                  </a:cubicBezTo>
                  <a:close/>
                  <a:moveTo>
                    <a:pt x="45" y="37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41" y="47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41" y="47"/>
                    <a:pt x="41" y="47"/>
                    <a:pt x="41" y="47"/>
                  </a:cubicBezTo>
                  <a:close/>
                  <a:moveTo>
                    <a:pt x="45" y="58"/>
                  </a:moveTo>
                  <a:cubicBezTo>
                    <a:pt x="45" y="62"/>
                    <a:pt x="45" y="62"/>
                    <a:pt x="45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45" y="58"/>
                    <a:pt x="45" y="58"/>
                    <a:pt x="45" y="58"/>
                  </a:cubicBezTo>
                  <a:close/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90" y="21"/>
                    <a:pt x="108" y="34"/>
                    <a:pt x="108" y="50"/>
                  </a:cubicBezTo>
                  <a:cubicBezTo>
                    <a:pt x="108" y="66"/>
                    <a:pt x="90" y="79"/>
                    <a:pt x="67" y="79"/>
                  </a:cubicBezTo>
                  <a:cubicBezTo>
                    <a:pt x="62" y="79"/>
                    <a:pt x="58" y="79"/>
                    <a:pt x="53" y="7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3" y="69"/>
                    <a:pt x="26" y="60"/>
                    <a:pt x="26" y="50"/>
                  </a:cubicBezTo>
                  <a:cubicBezTo>
                    <a:pt x="26" y="34"/>
                    <a:pt x="44" y="21"/>
                    <a:pt x="67" y="21"/>
                  </a:cubicBezTo>
                  <a:close/>
                  <a:moveTo>
                    <a:pt x="4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3" y="2"/>
                    <a:pt x="83" y="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0" y="15"/>
                    <a:pt x="76" y="15"/>
                    <a:pt x="72" y="14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1" y="103"/>
                    <a:pt x="47" y="103"/>
                    <a:pt x="72" y="103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6" y="86"/>
                    <a:pt x="80" y="85"/>
                    <a:pt x="83" y="8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1"/>
                    <a:pt x="81" y="123"/>
                    <a:pt x="78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10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6225684" y="1975286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2"/>
            </p:custDataLst>
          </p:nvPr>
        </p:nvSpPr>
        <p:spPr>
          <a:xfrm>
            <a:off x="3647359" y="1975286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3"/>
            </p:custDataLst>
          </p:nvPr>
        </p:nvSpPr>
        <p:spPr>
          <a:xfrm>
            <a:off x="4936521" y="3202361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712467" y="3763171"/>
            <a:ext cx="927623" cy="1129908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336089" y="2588822"/>
            <a:ext cx="999051" cy="107718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7098038" y="2717167"/>
            <a:ext cx="833617" cy="1034328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83500" y="1688992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01819" y="5560777"/>
            <a:ext cx="2562267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61890" y="1688992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1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5601984" y="2080787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2"/>
            </p:custDataLst>
          </p:nvPr>
        </p:nvSpPr>
        <p:spPr>
          <a:xfrm>
            <a:off x="6891147" y="3307862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3"/>
            </p:custDataLst>
          </p:nvPr>
        </p:nvSpPr>
        <p:spPr>
          <a:xfrm>
            <a:off x="3023659" y="2080787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4"/>
            </p:custDataLst>
          </p:nvPr>
        </p:nvSpPr>
        <p:spPr>
          <a:xfrm>
            <a:off x="4312821" y="3307862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088767" y="3868672"/>
            <a:ext cx="927623" cy="1129908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712389" y="2694324"/>
            <a:ext cx="999051" cy="107718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6474338" y="2822669"/>
            <a:ext cx="833617" cy="1034328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585587" y="3930023"/>
            <a:ext cx="915120" cy="1007204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5810" y="1932621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21133" y="4957399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4201" y="1704873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53454" y="4998580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</a:rPr>
              <a:t>LOREM IPSUM DOLOR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4936566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2"/>
            </p:custDataLst>
          </p:nvPr>
        </p:nvSpPr>
        <p:spPr>
          <a:xfrm>
            <a:off x="6131971" y="3589803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3"/>
            </p:custDataLst>
          </p:nvPr>
        </p:nvSpPr>
        <p:spPr>
          <a:xfrm>
            <a:off x="2545754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4"/>
            </p:custDataLst>
          </p:nvPr>
        </p:nvSpPr>
        <p:spPr>
          <a:xfrm>
            <a:off x="3741159" y="3589803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460673" y="4109825"/>
            <a:ext cx="860159" cy="1047733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184395" y="3020884"/>
            <a:ext cx="926392" cy="99884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745475" y="3139895"/>
            <a:ext cx="772991" cy="959104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6775906" y="4166715"/>
            <a:ext cx="848565" cy="93395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41209" y="1698527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70207" y="1713863"/>
            <a:ext cx="2545203" cy="9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9377" y="5677579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5" name="菱形 24"/>
          <p:cNvSpPr/>
          <p:nvPr>
            <p:custDataLst>
              <p:tags r:id="rId12"/>
            </p:custDataLst>
          </p:nvPr>
        </p:nvSpPr>
        <p:spPr>
          <a:xfrm>
            <a:off x="7369126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7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39128" y="5666020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99203" y="1713863"/>
            <a:ext cx="2545203" cy="9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0" name="Freeform 1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8030099" y="3139209"/>
            <a:ext cx="723108" cy="762191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</a:rPr>
              <a:t>LOREM IPSUM DOLOR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1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544" y="1487222"/>
            <a:ext cx="2435221" cy="9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9" name="菱形 28"/>
          <p:cNvSpPr/>
          <p:nvPr>
            <p:custDataLst>
              <p:tags r:id="rId2"/>
            </p:custDataLst>
          </p:nvPr>
        </p:nvSpPr>
        <p:spPr>
          <a:xfrm>
            <a:off x="4977913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3"/>
            </p:custDataLst>
          </p:nvPr>
        </p:nvSpPr>
        <p:spPr>
          <a:xfrm>
            <a:off x="6175095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4"/>
            </p:custDataLst>
          </p:nvPr>
        </p:nvSpPr>
        <p:spPr>
          <a:xfrm>
            <a:off x="2583546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5"/>
            </p:custDataLst>
          </p:nvPr>
        </p:nvSpPr>
        <p:spPr>
          <a:xfrm>
            <a:off x="3780729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501313" y="3923048"/>
            <a:ext cx="861439" cy="1049292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223136" y="2832488"/>
            <a:ext cx="927771" cy="1000327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788025" y="2951675"/>
            <a:ext cx="774140" cy="960531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6819989" y="3980021"/>
            <a:ext cx="849828" cy="93534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7542" y="5525630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84322" y="1486126"/>
            <a:ext cx="2436180" cy="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1126" y="5542103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5" name="菱形 24"/>
          <p:cNvSpPr/>
          <p:nvPr>
            <p:custDataLst>
              <p:tags r:id="rId13"/>
            </p:custDataLst>
          </p:nvPr>
        </p:nvSpPr>
        <p:spPr>
          <a:xfrm>
            <a:off x="7414091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6" name="菱形 25"/>
          <p:cNvSpPr/>
          <p:nvPr>
            <p:custDataLst>
              <p:tags r:id="rId14"/>
            </p:custDataLst>
          </p:nvPr>
        </p:nvSpPr>
        <p:spPr>
          <a:xfrm>
            <a:off x="8611274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7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28433" y="5542103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8" name="MH_Text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7526" y="1486126"/>
            <a:ext cx="2436180" cy="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0" name="Freeform 19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8076047" y="2950988"/>
            <a:ext cx="724184" cy="763325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1" name="Freeform 63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9245593" y="4116592"/>
            <a:ext cx="870975" cy="662201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</a:rPr>
              <a:t>LOREM IPSUM DOLOR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20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463819" y="1468405"/>
            <a:ext cx="3471701" cy="4704523"/>
            <a:chOff x="3347864" y="915566"/>
            <a:chExt cx="2603776" cy="3528392"/>
          </a:xfrm>
        </p:grpSpPr>
        <p:sp>
          <p:nvSpPr>
            <p:cNvPr id="60" name="椭圆 59"/>
            <p:cNvSpPr/>
            <p:nvPr>
              <p:custDataLst>
                <p:tags r:id="rId2"/>
              </p:custDataLst>
            </p:nvPr>
          </p:nvSpPr>
          <p:spPr>
            <a:xfrm>
              <a:off x="3788229" y="915566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3"/>
              </p:custDataLst>
            </p:nvPr>
          </p:nvSpPr>
          <p:spPr>
            <a:xfrm>
              <a:off x="3347864" y="2934465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660" smtClean="0"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sz="2665" dirty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86" name="等腰三角形 85"/>
            <p:cNvSpPr/>
            <p:nvPr>
              <p:custDataLst>
                <p:tags r:id="rId4"/>
              </p:custDataLst>
            </p:nvPr>
          </p:nvSpPr>
          <p:spPr>
            <a:xfrm>
              <a:off x="4428799" y="2771172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90" name="Freeform 9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052662" y="1322255"/>
              <a:ext cx="1181551" cy="807020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dirty="0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543606" y="1678267"/>
            <a:ext cx="3204932" cy="4343021"/>
            <a:chOff x="3347864" y="915566"/>
            <a:chExt cx="2603776" cy="3528392"/>
          </a:xfrm>
        </p:grpSpPr>
        <p:sp>
          <p:nvSpPr>
            <p:cNvPr id="60" name="椭圆 59"/>
            <p:cNvSpPr/>
            <p:nvPr>
              <p:custDataLst>
                <p:tags r:id="rId2"/>
              </p:custDataLst>
            </p:nvPr>
          </p:nvSpPr>
          <p:spPr>
            <a:xfrm>
              <a:off x="3788229" y="915566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3"/>
              </p:custDataLst>
            </p:nvPr>
          </p:nvSpPr>
          <p:spPr>
            <a:xfrm>
              <a:off x="3347864" y="2934465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mtClean="0"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sz="2400" dirty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86" name="等腰三角形 85"/>
            <p:cNvSpPr/>
            <p:nvPr>
              <p:custDataLst>
                <p:tags r:id="rId4"/>
              </p:custDataLst>
            </p:nvPr>
          </p:nvSpPr>
          <p:spPr>
            <a:xfrm>
              <a:off x="4428799" y="2771172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90" name="Freeform 9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052662" y="1322255"/>
              <a:ext cx="1181551" cy="807020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6443463" y="1678267"/>
            <a:ext cx="3204932" cy="4343021"/>
            <a:chOff x="4854288" y="843558"/>
            <a:chExt cx="2603776" cy="3528392"/>
          </a:xfrm>
        </p:grpSpPr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5294653" y="843558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4854288" y="2862457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mtClean="0"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sz="2400" dirty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9"/>
              </p:custDataLst>
            </p:nvPr>
          </p:nvSpPr>
          <p:spPr>
            <a:xfrm>
              <a:off x="5935223" y="2699164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6" name="Freeform 19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5790493" y="1319974"/>
              <a:ext cx="718737" cy="757586"/>
            </a:xfrm>
            <a:custGeom>
              <a:avLst/>
              <a:gdLst>
                <a:gd name="T0" fmla="*/ 170 w 222"/>
                <a:gd name="T1" fmla="*/ 30 h 234"/>
                <a:gd name="T2" fmla="*/ 180 w 222"/>
                <a:gd name="T3" fmla="*/ 9 h 234"/>
                <a:gd name="T4" fmla="*/ 149 w 222"/>
                <a:gd name="T5" fmla="*/ 19 h 234"/>
                <a:gd name="T6" fmla="*/ 7 w 222"/>
                <a:gd name="T7" fmla="*/ 158 h 234"/>
                <a:gd name="T8" fmla="*/ 31 w 222"/>
                <a:gd name="T9" fmla="*/ 222 h 234"/>
                <a:gd name="T10" fmla="*/ 31 w 222"/>
                <a:gd name="T11" fmla="*/ 170 h 234"/>
                <a:gd name="T12" fmla="*/ 106 w 222"/>
                <a:gd name="T13" fmla="*/ 115 h 234"/>
                <a:gd name="T14" fmla="*/ 116 w 222"/>
                <a:gd name="T15" fmla="*/ 92 h 234"/>
                <a:gd name="T16" fmla="*/ 85 w 222"/>
                <a:gd name="T17" fmla="*/ 104 h 234"/>
                <a:gd name="T18" fmla="*/ 76 w 222"/>
                <a:gd name="T19" fmla="*/ 99 h 234"/>
                <a:gd name="T20" fmla="*/ 116 w 222"/>
                <a:gd name="T21" fmla="*/ 82 h 234"/>
                <a:gd name="T22" fmla="*/ 132 w 222"/>
                <a:gd name="T23" fmla="*/ 92 h 234"/>
                <a:gd name="T24" fmla="*/ 132 w 222"/>
                <a:gd name="T25" fmla="*/ 19 h 234"/>
                <a:gd name="T26" fmla="*/ 180 w 222"/>
                <a:gd name="T27" fmla="*/ 0 h 234"/>
                <a:gd name="T28" fmla="*/ 182 w 222"/>
                <a:gd name="T29" fmla="*/ 0 h 234"/>
                <a:gd name="T30" fmla="*/ 222 w 222"/>
                <a:gd name="T31" fmla="*/ 19 h 234"/>
                <a:gd name="T32" fmla="*/ 170 w 222"/>
                <a:gd name="T33" fmla="*/ 186 h 234"/>
                <a:gd name="T34" fmla="*/ 156 w 222"/>
                <a:gd name="T35" fmla="*/ 179 h 234"/>
                <a:gd name="T36" fmla="*/ 106 w 222"/>
                <a:gd name="T37" fmla="*/ 210 h 234"/>
                <a:gd name="T38" fmla="*/ 87 w 222"/>
                <a:gd name="T39" fmla="*/ 200 h 234"/>
                <a:gd name="T40" fmla="*/ 38 w 222"/>
                <a:gd name="T41" fmla="*/ 234 h 234"/>
                <a:gd name="T42" fmla="*/ 2 w 222"/>
                <a:gd name="T43" fmla="*/ 217 h 234"/>
                <a:gd name="T44" fmla="*/ 0 w 222"/>
                <a:gd name="T45" fmla="*/ 215 h 234"/>
                <a:gd name="T46" fmla="*/ 0 w 222"/>
                <a:gd name="T47" fmla="*/ 148 h 234"/>
                <a:gd name="T48" fmla="*/ 45 w 222"/>
                <a:gd name="T49" fmla="*/ 130 h 234"/>
                <a:gd name="T50" fmla="*/ 47 w 222"/>
                <a:gd name="T51" fmla="*/ 130 h 234"/>
                <a:gd name="T52" fmla="*/ 87 w 222"/>
                <a:gd name="T53" fmla="*/ 148 h 234"/>
                <a:gd name="T54" fmla="*/ 99 w 222"/>
                <a:gd name="T55" fmla="*/ 198 h 234"/>
                <a:gd name="T56" fmla="*/ 76 w 222"/>
                <a:gd name="T57" fmla="*/ 115 h 234"/>
                <a:gd name="T58" fmla="*/ 69 w 222"/>
                <a:gd name="T59" fmla="*/ 139 h 234"/>
                <a:gd name="T60" fmla="*/ 69 w 222"/>
                <a:gd name="T61" fmla="*/ 104 h 234"/>
                <a:gd name="T62" fmla="*/ 139 w 222"/>
                <a:gd name="T63" fmla="*/ 94 h 234"/>
                <a:gd name="T64" fmla="*/ 156 w 222"/>
                <a:gd name="T65" fmla="*/ 104 h 234"/>
                <a:gd name="T66" fmla="*/ 163 w 222"/>
                <a:gd name="T67" fmla="*/ 174 h 234"/>
                <a:gd name="T68" fmla="*/ 139 w 222"/>
                <a:gd name="T69" fmla="*/ 30 h 234"/>
                <a:gd name="T70" fmla="*/ 139 w 222"/>
                <a:gd name="T71" fmla="*/ 94 h 234"/>
                <a:gd name="T72" fmla="*/ 38 w 222"/>
                <a:gd name="T73" fmla="*/ 158 h 234"/>
                <a:gd name="T74" fmla="*/ 47 w 222"/>
                <a:gd name="T75" fmla="*/ 137 h 234"/>
                <a:gd name="T76" fmla="*/ 17 w 222"/>
                <a:gd name="T77" fmla="*/ 148 h 234"/>
                <a:gd name="T78" fmla="*/ 173 w 222"/>
                <a:gd name="T79" fmla="*/ 37 h 234"/>
                <a:gd name="T80" fmla="*/ 170 w 222"/>
                <a:gd name="T81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4">
                  <a:moveTo>
                    <a:pt x="149" y="19"/>
                  </a:moveTo>
                  <a:lnTo>
                    <a:pt x="170" y="30"/>
                  </a:lnTo>
                  <a:lnTo>
                    <a:pt x="201" y="19"/>
                  </a:lnTo>
                  <a:lnTo>
                    <a:pt x="180" y="9"/>
                  </a:lnTo>
                  <a:lnTo>
                    <a:pt x="149" y="19"/>
                  </a:lnTo>
                  <a:lnTo>
                    <a:pt x="149" y="19"/>
                  </a:lnTo>
                  <a:close/>
                  <a:moveTo>
                    <a:pt x="31" y="170"/>
                  </a:moveTo>
                  <a:lnTo>
                    <a:pt x="7" y="158"/>
                  </a:lnTo>
                  <a:lnTo>
                    <a:pt x="7" y="212"/>
                  </a:lnTo>
                  <a:lnTo>
                    <a:pt x="31" y="222"/>
                  </a:lnTo>
                  <a:lnTo>
                    <a:pt x="31" y="170"/>
                  </a:lnTo>
                  <a:lnTo>
                    <a:pt x="31" y="170"/>
                  </a:lnTo>
                  <a:close/>
                  <a:moveTo>
                    <a:pt x="85" y="104"/>
                  </a:moveTo>
                  <a:lnTo>
                    <a:pt x="106" y="115"/>
                  </a:lnTo>
                  <a:lnTo>
                    <a:pt x="137" y="101"/>
                  </a:lnTo>
                  <a:lnTo>
                    <a:pt x="116" y="92"/>
                  </a:lnTo>
                  <a:lnTo>
                    <a:pt x="85" y="104"/>
                  </a:lnTo>
                  <a:lnTo>
                    <a:pt x="85" y="104"/>
                  </a:lnTo>
                  <a:close/>
                  <a:moveTo>
                    <a:pt x="69" y="104"/>
                  </a:moveTo>
                  <a:lnTo>
                    <a:pt x="76" y="99"/>
                  </a:lnTo>
                  <a:lnTo>
                    <a:pt x="113" y="85"/>
                  </a:lnTo>
                  <a:lnTo>
                    <a:pt x="116" y="82"/>
                  </a:lnTo>
                  <a:lnTo>
                    <a:pt x="116" y="85"/>
                  </a:lnTo>
                  <a:lnTo>
                    <a:pt x="132" y="92"/>
                  </a:lnTo>
                  <a:lnTo>
                    <a:pt x="132" y="26"/>
                  </a:lnTo>
                  <a:lnTo>
                    <a:pt x="132" y="19"/>
                  </a:lnTo>
                  <a:lnTo>
                    <a:pt x="139" y="16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3" y="16"/>
                  </a:lnTo>
                  <a:lnTo>
                    <a:pt x="222" y="19"/>
                  </a:lnTo>
                  <a:lnTo>
                    <a:pt x="222" y="167"/>
                  </a:lnTo>
                  <a:lnTo>
                    <a:pt x="170" y="186"/>
                  </a:lnTo>
                  <a:lnTo>
                    <a:pt x="165" y="184"/>
                  </a:lnTo>
                  <a:lnTo>
                    <a:pt x="156" y="179"/>
                  </a:lnTo>
                  <a:lnTo>
                    <a:pt x="156" y="191"/>
                  </a:lnTo>
                  <a:lnTo>
                    <a:pt x="106" y="210"/>
                  </a:lnTo>
                  <a:lnTo>
                    <a:pt x="99" y="208"/>
                  </a:lnTo>
                  <a:lnTo>
                    <a:pt x="87" y="200"/>
                  </a:lnTo>
                  <a:lnTo>
                    <a:pt x="87" y="217"/>
                  </a:lnTo>
                  <a:lnTo>
                    <a:pt x="38" y="234"/>
                  </a:lnTo>
                  <a:lnTo>
                    <a:pt x="33" y="231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7" y="144"/>
                  </a:lnTo>
                  <a:lnTo>
                    <a:pt x="45" y="130"/>
                  </a:lnTo>
                  <a:lnTo>
                    <a:pt x="47" y="127"/>
                  </a:lnTo>
                  <a:lnTo>
                    <a:pt x="47" y="130"/>
                  </a:lnTo>
                  <a:lnTo>
                    <a:pt x="80" y="144"/>
                  </a:lnTo>
                  <a:lnTo>
                    <a:pt x="87" y="148"/>
                  </a:lnTo>
                  <a:lnTo>
                    <a:pt x="87" y="193"/>
                  </a:lnTo>
                  <a:lnTo>
                    <a:pt x="99" y="198"/>
                  </a:lnTo>
                  <a:lnTo>
                    <a:pt x="99" y="125"/>
                  </a:lnTo>
                  <a:lnTo>
                    <a:pt x="76" y="115"/>
                  </a:lnTo>
                  <a:lnTo>
                    <a:pt x="76" y="141"/>
                  </a:lnTo>
                  <a:lnTo>
                    <a:pt x="69" y="139"/>
                  </a:lnTo>
                  <a:lnTo>
                    <a:pt x="69" y="108"/>
                  </a:lnTo>
                  <a:lnTo>
                    <a:pt x="69" y="104"/>
                  </a:lnTo>
                  <a:lnTo>
                    <a:pt x="69" y="104"/>
                  </a:lnTo>
                  <a:close/>
                  <a:moveTo>
                    <a:pt x="139" y="94"/>
                  </a:moveTo>
                  <a:lnTo>
                    <a:pt x="149" y="99"/>
                  </a:lnTo>
                  <a:lnTo>
                    <a:pt x="156" y="104"/>
                  </a:lnTo>
                  <a:lnTo>
                    <a:pt x="156" y="172"/>
                  </a:lnTo>
                  <a:lnTo>
                    <a:pt x="163" y="174"/>
                  </a:lnTo>
                  <a:lnTo>
                    <a:pt x="163" y="42"/>
                  </a:lnTo>
                  <a:lnTo>
                    <a:pt x="139" y="30"/>
                  </a:lnTo>
                  <a:lnTo>
                    <a:pt x="139" y="94"/>
                  </a:lnTo>
                  <a:lnTo>
                    <a:pt x="139" y="94"/>
                  </a:lnTo>
                  <a:close/>
                  <a:moveTo>
                    <a:pt x="17" y="148"/>
                  </a:moveTo>
                  <a:lnTo>
                    <a:pt x="38" y="158"/>
                  </a:lnTo>
                  <a:lnTo>
                    <a:pt x="69" y="146"/>
                  </a:lnTo>
                  <a:lnTo>
                    <a:pt x="47" y="137"/>
                  </a:lnTo>
                  <a:lnTo>
                    <a:pt x="17" y="148"/>
                  </a:lnTo>
                  <a:lnTo>
                    <a:pt x="17" y="148"/>
                  </a:lnTo>
                  <a:close/>
                  <a:moveTo>
                    <a:pt x="170" y="37"/>
                  </a:moveTo>
                  <a:lnTo>
                    <a:pt x="173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1333002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812357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2090351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645644" y="2317323"/>
            <a:ext cx="1396953" cy="954144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077418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556773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5834767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663653" y="2399763"/>
            <a:ext cx="849767" cy="895697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8821834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8301189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9579183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9412109" y="2325459"/>
            <a:ext cx="841683" cy="1067136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719781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249056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1404511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002443" y="2423567"/>
            <a:ext cx="1263007" cy="862656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689983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219259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4374713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220006" y="2498100"/>
            <a:ext cx="768287" cy="809813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6660186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6189461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7344916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193863" y="2430923"/>
            <a:ext cx="760979" cy="964813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9630389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9159664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10315119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0053387" y="2420119"/>
            <a:ext cx="982335" cy="866104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 dirty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4199749" y="1294126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3848295" y="2905399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4710983" y="2775075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10790" y="1618702"/>
            <a:ext cx="942991" cy="64407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617102" y="1294126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6265649" y="2905399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7128336" y="2775075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012829" y="1674351"/>
            <a:ext cx="573620" cy="604627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2991070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2639618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3502305" y="5448350"/>
            <a:ext cx="352683" cy="1877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3389526" y="4297469"/>
            <a:ext cx="568164" cy="720352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408425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5056971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5919660" y="5448350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5724246" y="4289403"/>
            <a:ext cx="733433" cy="646653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7"/>
            </p:custDataLst>
          </p:nvPr>
        </p:nvSpPr>
        <p:spPr>
          <a:xfrm>
            <a:off x="7825779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8"/>
            </p:custDataLst>
          </p:nvPr>
        </p:nvSpPr>
        <p:spPr>
          <a:xfrm>
            <a:off x="7474326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>
            <p:custDataLst>
              <p:tags r:id="rId19"/>
            </p:custDataLst>
          </p:nvPr>
        </p:nvSpPr>
        <p:spPr>
          <a:xfrm>
            <a:off x="8337015" y="5448350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8" name="Freeform 47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8207078" y="4256956"/>
            <a:ext cx="602477" cy="711544"/>
          </a:xfrm>
          <a:custGeom>
            <a:avLst/>
            <a:gdLst>
              <a:gd name="T0" fmla="*/ 52 w 102"/>
              <a:gd name="T1" fmla="*/ 0 h 111"/>
              <a:gd name="T2" fmla="*/ 41 w 102"/>
              <a:gd name="T3" fmla="*/ 11 h 111"/>
              <a:gd name="T4" fmla="*/ 52 w 102"/>
              <a:gd name="T5" fmla="*/ 22 h 111"/>
              <a:gd name="T6" fmla="*/ 63 w 102"/>
              <a:gd name="T7" fmla="*/ 11 h 111"/>
              <a:gd name="T8" fmla="*/ 52 w 102"/>
              <a:gd name="T9" fmla="*/ 0 h 111"/>
              <a:gd name="T10" fmla="*/ 6 w 102"/>
              <a:gd name="T11" fmla="*/ 81 h 111"/>
              <a:gd name="T12" fmla="*/ 14 w 102"/>
              <a:gd name="T13" fmla="*/ 77 h 111"/>
              <a:gd name="T14" fmla="*/ 36 w 102"/>
              <a:gd name="T15" fmla="*/ 88 h 111"/>
              <a:gd name="T16" fmla="*/ 31 w 102"/>
              <a:gd name="T17" fmla="*/ 92 h 111"/>
              <a:gd name="T18" fmla="*/ 31 w 102"/>
              <a:gd name="T19" fmla="*/ 93 h 111"/>
              <a:gd name="T20" fmla="*/ 13 w 102"/>
              <a:gd name="T21" fmla="*/ 101 h 111"/>
              <a:gd name="T22" fmla="*/ 6 w 102"/>
              <a:gd name="T23" fmla="*/ 98 h 111"/>
              <a:gd name="T24" fmla="*/ 0 w 102"/>
              <a:gd name="T25" fmla="*/ 111 h 111"/>
              <a:gd name="T26" fmla="*/ 33 w 102"/>
              <a:gd name="T27" fmla="*/ 111 h 111"/>
              <a:gd name="T28" fmla="*/ 24 w 102"/>
              <a:gd name="T29" fmla="*/ 106 h 111"/>
              <a:gd name="T30" fmla="*/ 41 w 102"/>
              <a:gd name="T31" fmla="*/ 98 h 111"/>
              <a:gd name="T32" fmla="*/ 52 w 102"/>
              <a:gd name="T33" fmla="*/ 99 h 111"/>
              <a:gd name="T34" fmla="*/ 60 w 102"/>
              <a:gd name="T35" fmla="*/ 98 h 111"/>
              <a:gd name="T36" fmla="*/ 77 w 102"/>
              <a:gd name="T37" fmla="*/ 106 h 111"/>
              <a:gd name="T38" fmla="*/ 67 w 102"/>
              <a:gd name="T39" fmla="*/ 111 h 111"/>
              <a:gd name="T40" fmla="*/ 101 w 102"/>
              <a:gd name="T41" fmla="*/ 111 h 111"/>
              <a:gd name="T42" fmla="*/ 94 w 102"/>
              <a:gd name="T43" fmla="*/ 98 h 111"/>
              <a:gd name="T44" fmla="*/ 87 w 102"/>
              <a:gd name="T45" fmla="*/ 101 h 111"/>
              <a:gd name="T46" fmla="*/ 71 w 102"/>
              <a:gd name="T47" fmla="*/ 94 h 111"/>
              <a:gd name="T48" fmla="*/ 72 w 102"/>
              <a:gd name="T49" fmla="*/ 92 h 111"/>
              <a:gd name="T50" fmla="*/ 66 w 102"/>
              <a:gd name="T51" fmla="*/ 87 h 111"/>
              <a:gd name="T52" fmla="*/ 88 w 102"/>
              <a:gd name="T53" fmla="*/ 77 h 111"/>
              <a:gd name="T54" fmla="*/ 96 w 102"/>
              <a:gd name="T55" fmla="*/ 81 h 111"/>
              <a:gd name="T56" fmla="*/ 102 w 102"/>
              <a:gd name="T57" fmla="*/ 67 h 111"/>
              <a:gd name="T58" fmla="*/ 68 w 102"/>
              <a:gd name="T59" fmla="*/ 67 h 111"/>
              <a:gd name="T60" fmla="*/ 78 w 102"/>
              <a:gd name="T61" fmla="*/ 72 h 111"/>
              <a:gd name="T62" fmla="*/ 65 w 102"/>
              <a:gd name="T63" fmla="*/ 79 h 111"/>
              <a:gd name="T64" fmla="*/ 64 w 102"/>
              <a:gd name="T65" fmla="*/ 58 h 111"/>
              <a:gd name="T66" fmla="*/ 71 w 102"/>
              <a:gd name="T67" fmla="*/ 53 h 111"/>
              <a:gd name="T68" fmla="*/ 65 w 102"/>
              <a:gd name="T69" fmla="*/ 24 h 111"/>
              <a:gd name="T70" fmla="*/ 53 w 102"/>
              <a:gd name="T71" fmla="*/ 24 h 111"/>
              <a:gd name="T72" fmla="*/ 54 w 102"/>
              <a:gd name="T73" fmla="*/ 26 h 111"/>
              <a:gd name="T74" fmla="*/ 53 w 102"/>
              <a:gd name="T75" fmla="*/ 28 h 111"/>
              <a:gd name="T76" fmla="*/ 56 w 102"/>
              <a:gd name="T77" fmla="*/ 46 h 111"/>
              <a:gd name="T78" fmla="*/ 52 w 102"/>
              <a:gd name="T79" fmla="*/ 50 h 111"/>
              <a:gd name="T80" fmla="*/ 52 w 102"/>
              <a:gd name="T81" fmla="*/ 50 h 111"/>
              <a:gd name="T82" fmla="*/ 52 w 102"/>
              <a:gd name="T83" fmla="*/ 50 h 111"/>
              <a:gd name="T84" fmla="*/ 52 w 102"/>
              <a:gd name="T85" fmla="*/ 50 h 111"/>
              <a:gd name="T86" fmla="*/ 52 w 102"/>
              <a:gd name="T87" fmla="*/ 50 h 111"/>
              <a:gd name="T88" fmla="*/ 48 w 102"/>
              <a:gd name="T89" fmla="*/ 46 h 111"/>
              <a:gd name="T90" fmla="*/ 50 w 102"/>
              <a:gd name="T91" fmla="*/ 28 h 111"/>
              <a:gd name="T92" fmla="*/ 49 w 102"/>
              <a:gd name="T93" fmla="*/ 26 h 111"/>
              <a:gd name="T94" fmla="*/ 50 w 102"/>
              <a:gd name="T95" fmla="*/ 24 h 111"/>
              <a:gd name="T96" fmla="*/ 38 w 102"/>
              <a:gd name="T97" fmla="*/ 24 h 111"/>
              <a:gd name="T98" fmla="*/ 33 w 102"/>
              <a:gd name="T99" fmla="*/ 53 h 111"/>
              <a:gd name="T100" fmla="*/ 40 w 102"/>
              <a:gd name="T101" fmla="*/ 58 h 111"/>
              <a:gd name="T102" fmla="*/ 39 w 102"/>
              <a:gd name="T103" fmla="*/ 79 h 111"/>
              <a:gd name="T104" fmla="*/ 24 w 102"/>
              <a:gd name="T105" fmla="*/ 72 h 111"/>
              <a:gd name="T106" fmla="*/ 34 w 102"/>
              <a:gd name="T107" fmla="*/ 67 h 111"/>
              <a:gd name="T108" fmla="*/ 0 w 102"/>
              <a:gd name="T109" fmla="*/ 67 h 111"/>
              <a:gd name="T110" fmla="*/ 6 w 102"/>
              <a:gd name="T111" fmla="*/ 81 h 111"/>
              <a:gd name="T112" fmla="*/ 52 w 102"/>
              <a:gd name="T113" fmla="*/ 85 h 111"/>
              <a:gd name="T114" fmla="*/ 48 w 102"/>
              <a:gd name="T115" fmla="*/ 85 h 111"/>
              <a:gd name="T116" fmla="*/ 50 w 102"/>
              <a:gd name="T117" fmla="*/ 64 h 111"/>
              <a:gd name="T118" fmla="*/ 54 w 102"/>
              <a:gd name="T119" fmla="*/ 64 h 111"/>
              <a:gd name="T120" fmla="*/ 55 w 102"/>
              <a:gd name="T121" fmla="*/ 85 h 111"/>
              <a:gd name="T122" fmla="*/ 52 w 102"/>
              <a:gd name="T123" fmla="*/ 8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" h="111">
                <a:moveTo>
                  <a:pt x="52" y="0"/>
                </a:moveTo>
                <a:cubicBezTo>
                  <a:pt x="46" y="0"/>
                  <a:pt x="41" y="5"/>
                  <a:pt x="41" y="11"/>
                </a:cubicBezTo>
                <a:cubicBezTo>
                  <a:pt x="41" y="17"/>
                  <a:pt x="46" y="22"/>
                  <a:pt x="52" y="22"/>
                </a:cubicBezTo>
                <a:cubicBezTo>
                  <a:pt x="58" y="22"/>
                  <a:pt x="63" y="17"/>
                  <a:pt x="63" y="11"/>
                </a:cubicBezTo>
                <a:cubicBezTo>
                  <a:pt x="63" y="5"/>
                  <a:pt x="58" y="0"/>
                  <a:pt x="52" y="0"/>
                </a:cubicBezTo>
                <a:close/>
                <a:moveTo>
                  <a:pt x="6" y="81"/>
                </a:moveTo>
                <a:cubicBezTo>
                  <a:pt x="14" y="77"/>
                  <a:pt x="14" y="77"/>
                  <a:pt x="14" y="77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9"/>
                  <a:pt x="31" y="90"/>
                  <a:pt x="31" y="92"/>
                </a:cubicBezTo>
                <a:cubicBezTo>
                  <a:pt x="31" y="93"/>
                  <a:pt x="31" y="93"/>
                  <a:pt x="31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98"/>
                  <a:pt x="6" y="98"/>
                  <a:pt x="6" y="98"/>
                </a:cubicBezTo>
                <a:cubicBezTo>
                  <a:pt x="0" y="111"/>
                  <a:pt x="0" y="111"/>
                  <a:pt x="0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41" y="98"/>
                  <a:pt x="41" y="98"/>
                  <a:pt x="41" y="98"/>
                </a:cubicBezTo>
                <a:cubicBezTo>
                  <a:pt x="44" y="99"/>
                  <a:pt x="48" y="99"/>
                  <a:pt x="52" y="99"/>
                </a:cubicBezTo>
                <a:cubicBezTo>
                  <a:pt x="55" y="99"/>
                  <a:pt x="58" y="99"/>
                  <a:pt x="60" y="98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4" y="98"/>
                  <a:pt x="94" y="98"/>
                  <a:pt x="94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4"/>
                  <a:pt x="72" y="93"/>
                  <a:pt x="72" y="92"/>
                </a:cubicBezTo>
                <a:cubicBezTo>
                  <a:pt x="72" y="90"/>
                  <a:pt x="70" y="89"/>
                  <a:pt x="66" y="87"/>
                </a:cubicBezTo>
                <a:cubicBezTo>
                  <a:pt x="88" y="77"/>
                  <a:pt x="88" y="77"/>
                  <a:pt x="88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78" y="72"/>
                  <a:pt x="78" y="72"/>
                  <a:pt x="78" y="72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58"/>
                  <a:pt x="64" y="58"/>
                  <a:pt x="64" y="58"/>
                </a:cubicBezTo>
                <a:cubicBezTo>
                  <a:pt x="71" y="53"/>
                  <a:pt x="71" y="53"/>
                  <a:pt x="71" y="53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8"/>
                  <a:pt x="53" y="28"/>
                  <a:pt x="53" y="28"/>
                </a:cubicBezTo>
                <a:cubicBezTo>
                  <a:pt x="56" y="46"/>
                  <a:pt x="56" y="46"/>
                  <a:pt x="56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4"/>
                  <a:pt x="50" y="24"/>
                  <a:pt x="50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53"/>
                  <a:pt x="33" y="53"/>
                  <a:pt x="33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79"/>
                  <a:pt x="39" y="79"/>
                  <a:pt x="39" y="79"/>
                </a:cubicBezTo>
                <a:cubicBezTo>
                  <a:pt x="24" y="72"/>
                  <a:pt x="24" y="72"/>
                  <a:pt x="24" y="72"/>
                </a:cubicBezTo>
                <a:cubicBezTo>
                  <a:pt x="34" y="67"/>
                  <a:pt x="34" y="67"/>
                  <a:pt x="3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52" y="85"/>
                </a:moveTo>
                <a:cubicBezTo>
                  <a:pt x="50" y="85"/>
                  <a:pt x="49" y="85"/>
                  <a:pt x="48" y="85"/>
                </a:cubicBezTo>
                <a:cubicBezTo>
                  <a:pt x="50" y="64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85"/>
                  <a:pt x="55" y="85"/>
                  <a:pt x="55" y="85"/>
                </a:cubicBezTo>
                <a:cubicBezTo>
                  <a:pt x="54" y="85"/>
                  <a:pt x="53" y="85"/>
                  <a:pt x="52" y="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2805992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2447596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3327326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021204" y="1348514"/>
            <a:ext cx="961619" cy="656801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271099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912703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5792433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674643" y="1405262"/>
            <a:ext cx="584952" cy="616569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2805991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2447596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3327326" y="5325485"/>
            <a:ext cx="359649" cy="1915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3212317" y="4151868"/>
            <a:ext cx="579387" cy="734581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271099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4912703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5792434" y="5325484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5593159" y="4143642"/>
            <a:ext cx="747923" cy="659428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17"/>
            </p:custDataLst>
          </p:nvPr>
        </p:nvSpPr>
        <p:spPr>
          <a:xfrm>
            <a:off x="7736208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7377811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7" name="等腰三角形 36"/>
          <p:cNvSpPr/>
          <p:nvPr>
            <p:custDataLst>
              <p:tags r:id="rId19"/>
            </p:custDataLst>
          </p:nvPr>
        </p:nvSpPr>
        <p:spPr>
          <a:xfrm>
            <a:off x="8257544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9" name="Freeform 47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8125040" y="1312801"/>
            <a:ext cx="614379" cy="725600"/>
          </a:xfrm>
          <a:custGeom>
            <a:avLst/>
            <a:gdLst>
              <a:gd name="T0" fmla="*/ 52 w 102"/>
              <a:gd name="T1" fmla="*/ 0 h 111"/>
              <a:gd name="T2" fmla="*/ 41 w 102"/>
              <a:gd name="T3" fmla="*/ 11 h 111"/>
              <a:gd name="T4" fmla="*/ 52 w 102"/>
              <a:gd name="T5" fmla="*/ 22 h 111"/>
              <a:gd name="T6" fmla="*/ 63 w 102"/>
              <a:gd name="T7" fmla="*/ 11 h 111"/>
              <a:gd name="T8" fmla="*/ 52 w 102"/>
              <a:gd name="T9" fmla="*/ 0 h 111"/>
              <a:gd name="T10" fmla="*/ 6 w 102"/>
              <a:gd name="T11" fmla="*/ 81 h 111"/>
              <a:gd name="T12" fmla="*/ 14 w 102"/>
              <a:gd name="T13" fmla="*/ 77 h 111"/>
              <a:gd name="T14" fmla="*/ 36 w 102"/>
              <a:gd name="T15" fmla="*/ 88 h 111"/>
              <a:gd name="T16" fmla="*/ 31 w 102"/>
              <a:gd name="T17" fmla="*/ 92 h 111"/>
              <a:gd name="T18" fmla="*/ 31 w 102"/>
              <a:gd name="T19" fmla="*/ 93 h 111"/>
              <a:gd name="T20" fmla="*/ 13 w 102"/>
              <a:gd name="T21" fmla="*/ 101 h 111"/>
              <a:gd name="T22" fmla="*/ 6 w 102"/>
              <a:gd name="T23" fmla="*/ 98 h 111"/>
              <a:gd name="T24" fmla="*/ 0 w 102"/>
              <a:gd name="T25" fmla="*/ 111 h 111"/>
              <a:gd name="T26" fmla="*/ 33 w 102"/>
              <a:gd name="T27" fmla="*/ 111 h 111"/>
              <a:gd name="T28" fmla="*/ 24 w 102"/>
              <a:gd name="T29" fmla="*/ 106 h 111"/>
              <a:gd name="T30" fmla="*/ 41 w 102"/>
              <a:gd name="T31" fmla="*/ 98 h 111"/>
              <a:gd name="T32" fmla="*/ 52 w 102"/>
              <a:gd name="T33" fmla="*/ 99 h 111"/>
              <a:gd name="T34" fmla="*/ 60 w 102"/>
              <a:gd name="T35" fmla="*/ 98 h 111"/>
              <a:gd name="T36" fmla="*/ 77 w 102"/>
              <a:gd name="T37" fmla="*/ 106 h 111"/>
              <a:gd name="T38" fmla="*/ 67 w 102"/>
              <a:gd name="T39" fmla="*/ 111 h 111"/>
              <a:gd name="T40" fmla="*/ 101 w 102"/>
              <a:gd name="T41" fmla="*/ 111 h 111"/>
              <a:gd name="T42" fmla="*/ 94 w 102"/>
              <a:gd name="T43" fmla="*/ 98 h 111"/>
              <a:gd name="T44" fmla="*/ 87 w 102"/>
              <a:gd name="T45" fmla="*/ 101 h 111"/>
              <a:gd name="T46" fmla="*/ 71 w 102"/>
              <a:gd name="T47" fmla="*/ 94 h 111"/>
              <a:gd name="T48" fmla="*/ 72 w 102"/>
              <a:gd name="T49" fmla="*/ 92 h 111"/>
              <a:gd name="T50" fmla="*/ 66 w 102"/>
              <a:gd name="T51" fmla="*/ 87 h 111"/>
              <a:gd name="T52" fmla="*/ 88 w 102"/>
              <a:gd name="T53" fmla="*/ 77 h 111"/>
              <a:gd name="T54" fmla="*/ 96 w 102"/>
              <a:gd name="T55" fmla="*/ 81 h 111"/>
              <a:gd name="T56" fmla="*/ 102 w 102"/>
              <a:gd name="T57" fmla="*/ 67 h 111"/>
              <a:gd name="T58" fmla="*/ 68 w 102"/>
              <a:gd name="T59" fmla="*/ 67 h 111"/>
              <a:gd name="T60" fmla="*/ 78 w 102"/>
              <a:gd name="T61" fmla="*/ 72 h 111"/>
              <a:gd name="T62" fmla="*/ 65 w 102"/>
              <a:gd name="T63" fmla="*/ 79 h 111"/>
              <a:gd name="T64" fmla="*/ 64 w 102"/>
              <a:gd name="T65" fmla="*/ 58 h 111"/>
              <a:gd name="T66" fmla="*/ 71 w 102"/>
              <a:gd name="T67" fmla="*/ 53 h 111"/>
              <a:gd name="T68" fmla="*/ 65 w 102"/>
              <a:gd name="T69" fmla="*/ 24 h 111"/>
              <a:gd name="T70" fmla="*/ 53 w 102"/>
              <a:gd name="T71" fmla="*/ 24 h 111"/>
              <a:gd name="T72" fmla="*/ 54 w 102"/>
              <a:gd name="T73" fmla="*/ 26 h 111"/>
              <a:gd name="T74" fmla="*/ 53 w 102"/>
              <a:gd name="T75" fmla="*/ 28 h 111"/>
              <a:gd name="T76" fmla="*/ 56 w 102"/>
              <a:gd name="T77" fmla="*/ 46 h 111"/>
              <a:gd name="T78" fmla="*/ 52 w 102"/>
              <a:gd name="T79" fmla="*/ 50 h 111"/>
              <a:gd name="T80" fmla="*/ 52 w 102"/>
              <a:gd name="T81" fmla="*/ 50 h 111"/>
              <a:gd name="T82" fmla="*/ 52 w 102"/>
              <a:gd name="T83" fmla="*/ 50 h 111"/>
              <a:gd name="T84" fmla="*/ 52 w 102"/>
              <a:gd name="T85" fmla="*/ 50 h 111"/>
              <a:gd name="T86" fmla="*/ 52 w 102"/>
              <a:gd name="T87" fmla="*/ 50 h 111"/>
              <a:gd name="T88" fmla="*/ 48 w 102"/>
              <a:gd name="T89" fmla="*/ 46 h 111"/>
              <a:gd name="T90" fmla="*/ 50 w 102"/>
              <a:gd name="T91" fmla="*/ 28 h 111"/>
              <a:gd name="T92" fmla="*/ 49 w 102"/>
              <a:gd name="T93" fmla="*/ 26 h 111"/>
              <a:gd name="T94" fmla="*/ 50 w 102"/>
              <a:gd name="T95" fmla="*/ 24 h 111"/>
              <a:gd name="T96" fmla="*/ 38 w 102"/>
              <a:gd name="T97" fmla="*/ 24 h 111"/>
              <a:gd name="T98" fmla="*/ 33 w 102"/>
              <a:gd name="T99" fmla="*/ 53 h 111"/>
              <a:gd name="T100" fmla="*/ 40 w 102"/>
              <a:gd name="T101" fmla="*/ 58 h 111"/>
              <a:gd name="T102" fmla="*/ 39 w 102"/>
              <a:gd name="T103" fmla="*/ 79 h 111"/>
              <a:gd name="T104" fmla="*/ 24 w 102"/>
              <a:gd name="T105" fmla="*/ 72 h 111"/>
              <a:gd name="T106" fmla="*/ 34 w 102"/>
              <a:gd name="T107" fmla="*/ 67 h 111"/>
              <a:gd name="T108" fmla="*/ 0 w 102"/>
              <a:gd name="T109" fmla="*/ 67 h 111"/>
              <a:gd name="T110" fmla="*/ 6 w 102"/>
              <a:gd name="T111" fmla="*/ 81 h 111"/>
              <a:gd name="T112" fmla="*/ 52 w 102"/>
              <a:gd name="T113" fmla="*/ 85 h 111"/>
              <a:gd name="T114" fmla="*/ 48 w 102"/>
              <a:gd name="T115" fmla="*/ 85 h 111"/>
              <a:gd name="T116" fmla="*/ 50 w 102"/>
              <a:gd name="T117" fmla="*/ 64 h 111"/>
              <a:gd name="T118" fmla="*/ 54 w 102"/>
              <a:gd name="T119" fmla="*/ 64 h 111"/>
              <a:gd name="T120" fmla="*/ 55 w 102"/>
              <a:gd name="T121" fmla="*/ 85 h 111"/>
              <a:gd name="T122" fmla="*/ 52 w 102"/>
              <a:gd name="T123" fmla="*/ 8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" h="111">
                <a:moveTo>
                  <a:pt x="52" y="0"/>
                </a:moveTo>
                <a:cubicBezTo>
                  <a:pt x="46" y="0"/>
                  <a:pt x="41" y="5"/>
                  <a:pt x="41" y="11"/>
                </a:cubicBezTo>
                <a:cubicBezTo>
                  <a:pt x="41" y="17"/>
                  <a:pt x="46" y="22"/>
                  <a:pt x="52" y="22"/>
                </a:cubicBezTo>
                <a:cubicBezTo>
                  <a:pt x="58" y="22"/>
                  <a:pt x="63" y="17"/>
                  <a:pt x="63" y="11"/>
                </a:cubicBezTo>
                <a:cubicBezTo>
                  <a:pt x="63" y="5"/>
                  <a:pt x="58" y="0"/>
                  <a:pt x="52" y="0"/>
                </a:cubicBezTo>
                <a:close/>
                <a:moveTo>
                  <a:pt x="6" y="81"/>
                </a:moveTo>
                <a:cubicBezTo>
                  <a:pt x="14" y="77"/>
                  <a:pt x="14" y="77"/>
                  <a:pt x="14" y="77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9"/>
                  <a:pt x="31" y="90"/>
                  <a:pt x="31" y="92"/>
                </a:cubicBezTo>
                <a:cubicBezTo>
                  <a:pt x="31" y="93"/>
                  <a:pt x="31" y="93"/>
                  <a:pt x="31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98"/>
                  <a:pt x="6" y="98"/>
                  <a:pt x="6" y="98"/>
                </a:cubicBezTo>
                <a:cubicBezTo>
                  <a:pt x="0" y="111"/>
                  <a:pt x="0" y="111"/>
                  <a:pt x="0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41" y="98"/>
                  <a:pt x="41" y="98"/>
                  <a:pt x="41" y="98"/>
                </a:cubicBezTo>
                <a:cubicBezTo>
                  <a:pt x="44" y="99"/>
                  <a:pt x="48" y="99"/>
                  <a:pt x="52" y="99"/>
                </a:cubicBezTo>
                <a:cubicBezTo>
                  <a:pt x="55" y="99"/>
                  <a:pt x="58" y="99"/>
                  <a:pt x="60" y="98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4" y="98"/>
                  <a:pt x="94" y="98"/>
                  <a:pt x="94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4"/>
                  <a:pt x="72" y="93"/>
                  <a:pt x="72" y="92"/>
                </a:cubicBezTo>
                <a:cubicBezTo>
                  <a:pt x="72" y="90"/>
                  <a:pt x="70" y="89"/>
                  <a:pt x="66" y="87"/>
                </a:cubicBezTo>
                <a:cubicBezTo>
                  <a:pt x="88" y="77"/>
                  <a:pt x="88" y="77"/>
                  <a:pt x="88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78" y="72"/>
                  <a:pt x="78" y="72"/>
                  <a:pt x="78" y="72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58"/>
                  <a:pt x="64" y="58"/>
                  <a:pt x="64" y="58"/>
                </a:cubicBezTo>
                <a:cubicBezTo>
                  <a:pt x="71" y="53"/>
                  <a:pt x="71" y="53"/>
                  <a:pt x="71" y="53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8"/>
                  <a:pt x="53" y="28"/>
                  <a:pt x="53" y="28"/>
                </a:cubicBezTo>
                <a:cubicBezTo>
                  <a:pt x="56" y="46"/>
                  <a:pt x="56" y="46"/>
                  <a:pt x="56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4"/>
                  <a:pt x="50" y="24"/>
                  <a:pt x="50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53"/>
                  <a:pt x="33" y="53"/>
                  <a:pt x="33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79"/>
                  <a:pt x="39" y="79"/>
                  <a:pt x="39" y="79"/>
                </a:cubicBezTo>
                <a:cubicBezTo>
                  <a:pt x="24" y="72"/>
                  <a:pt x="24" y="72"/>
                  <a:pt x="24" y="72"/>
                </a:cubicBezTo>
                <a:cubicBezTo>
                  <a:pt x="34" y="67"/>
                  <a:pt x="34" y="67"/>
                  <a:pt x="3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52" y="85"/>
                </a:moveTo>
                <a:cubicBezTo>
                  <a:pt x="50" y="85"/>
                  <a:pt x="49" y="85"/>
                  <a:pt x="48" y="85"/>
                </a:cubicBezTo>
                <a:cubicBezTo>
                  <a:pt x="50" y="64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85"/>
                  <a:pt x="55" y="85"/>
                  <a:pt x="55" y="85"/>
                </a:cubicBezTo>
                <a:cubicBezTo>
                  <a:pt x="54" y="85"/>
                  <a:pt x="53" y="85"/>
                  <a:pt x="52" y="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21"/>
            </p:custDataLst>
          </p:nvPr>
        </p:nvSpPr>
        <p:spPr>
          <a:xfrm>
            <a:off x="7736208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22"/>
            </p:custDataLst>
          </p:nvPr>
        </p:nvSpPr>
        <p:spPr>
          <a:xfrm>
            <a:off x="7377811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4" name="等腰三角形 33"/>
          <p:cNvSpPr/>
          <p:nvPr>
            <p:custDataLst>
              <p:tags r:id="rId23"/>
            </p:custDataLst>
          </p:nvPr>
        </p:nvSpPr>
        <p:spPr>
          <a:xfrm>
            <a:off x="8257544" y="5325484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40" name="Freeform 85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8139282" y="4216757"/>
            <a:ext cx="585893" cy="577064"/>
          </a:xfrm>
          <a:custGeom>
            <a:avLst/>
            <a:gdLst>
              <a:gd name="T0" fmla="*/ 199 w 199"/>
              <a:gd name="T1" fmla="*/ 0 h 196"/>
              <a:gd name="T2" fmla="*/ 189 w 199"/>
              <a:gd name="T3" fmla="*/ 19 h 196"/>
              <a:gd name="T4" fmla="*/ 199 w 199"/>
              <a:gd name="T5" fmla="*/ 120 h 196"/>
              <a:gd name="T6" fmla="*/ 109 w 199"/>
              <a:gd name="T7" fmla="*/ 139 h 196"/>
              <a:gd name="T8" fmla="*/ 149 w 199"/>
              <a:gd name="T9" fmla="*/ 177 h 196"/>
              <a:gd name="T10" fmla="*/ 50 w 199"/>
              <a:gd name="T11" fmla="*/ 196 h 196"/>
              <a:gd name="T12" fmla="*/ 90 w 199"/>
              <a:gd name="T13" fmla="*/ 177 h 196"/>
              <a:gd name="T14" fmla="*/ 0 w 199"/>
              <a:gd name="T15" fmla="*/ 139 h 196"/>
              <a:gd name="T16" fmla="*/ 7 w 199"/>
              <a:gd name="T17" fmla="*/ 120 h 196"/>
              <a:gd name="T18" fmla="*/ 0 w 199"/>
              <a:gd name="T19" fmla="*/ 19 h 196"/>
              <a:gd name="T20" fmla="*/ 0 w 199"/>
              <a:gd name="T21" fmla="*/ 0 h 196"/>
              <a:gd name="T22" fmla="*/ 142 w 199"/>
              <a:gd name="T23" fmla="*/ 47 h 196"/>
              <a:gd name="T24" fmla="*/ 135 w 199"/>
              <a:gd name="T25" fmla="*/ 52 h 196"/>
              <a:gd name="T26" fmla="*/ 88 w 199"/>
              <a:gd name="T27" fmla="*/ 61 h 196"/>
              <a:gd name="T28" fmla="*/ 85 w 199"/>
              <a:gd name="T29" fmla="*/ 59 h 196"/>
              <a:gd name="T30" fmla="*/ 59 w 199"/>
              <a:gd name="T31" fmla="*/ 78 h 196"/>
              <a:gd name="T32" fmla="*/ 99 w 199"/>
              <a:gd name="T33" fmla="*/ 75 h 196"/>
              <a:gd name="T34" fmla="*/ 104 w 199"/>
              <a:gd name="T35" fmla="*/ 78 h 196"/>
              <a:gd name="T36" fmla="*/ 139 w 199"/>
              <a:gd name="T37" fmla="*/ 61 h 196"/>
              <a:gd name="T38" fmla="*/ 149 w 199"/>
              <a:gd name="T39" fmla="*/ 47 h 196"/>
              <a:gd name="T40" fmla="*/ 132 w 199"/>
              <a:gd name="T41" fmla="*/ 68 h 196"/>
              <a:gd name="T42" fmla="*/ 142 w 199"/>
              <a:gd name="T43" fmla="*/ 99 h 196"/>
              <a:gd name="T44" fmla="*/ 132 w 199"/>
              <a:gd name="T45" fmla="*/ 68 h 196"/>
              <a:gd name="T46" fmla="*/ 118 w 199"/>
              <a:gd name="T47" fmla="*/ 78 h 196"/>
              <a:gd name="T48" fmla="*/ 128 w 199"/>
              <a:gd name="T49" fmla="*/ 99 h 196"/>
              <a:gd name="T50" fmla="*/ 118 w 199"/>
              <a:gd name="T51" fmla="*/ 78 h 196"/>
              <a:gd name="T52" fmla="*/ 102 w 199"/>
              <a:gd name="T53" fmla="*/ 89 h 196"/>
              <a:gd name="T54" fmla="*/ 111 w 199"/>
              <a:gd name="T55" fmla="*/ 99 h 196"/>
              <a:gd name="T56" fmla="*/ 102 w 199"/>
              <a:gd name="T57" fmla="*/ 89 h 196"/>
              <a:gd name="T58" fmla="*/ 88 w 199"/>
              <a:gd name="T59" fmla="*/ 80 h 196"/>
              <a:gd name="T60" fmla="*/ 97 w 199"/>
              <a:gd name="T61" fmla="*/ 99 h 196"/>
              <a:gd name="T62" fmla="*/ 88 w 199"/>
              <a:gd name="T63" fmla="*/ 80 h 196"/>
              <a:gd name="T64" fmla="*/ 73 w 199"/>
              <a:gd name="T65" fmla="*/ 80 h 196"/>
              <a:gd name="T66" fmla="*/ 83 w 199"/>
              <a:gd name="T67" fmla="*/ 99 h 196"/>
              <a:gd name="T68" fmla="*/ 73 w 199"/>
              <a:gd name="T69" fmla="*/ 80 h 196"/>
              <a:gd name="T70" fmla="*/ 57 w 199"/>
              <a:gd name="T71" fmla="*/ 85 h 196"/>
              <a:gd name="T72" fmla="*/ 66 w 199"/>
              <a:gd name="T73" fmla="*/ 99 h 196"/>
              <a:gd name="T74" fmla="*/ 57 w 199"/>
              <a:gd name="T75" fmla="*/ 85 h 196"/>
              <a:gd name="T76" fmla="*/ 170 w 199"/>
              <a:gd name="T77" fmla="*/ 21 h 196"/>
              <a:gd name="T78" fmla="*/ 28 w 199"/>
              <a:gd name="T79" fmla="*/ 118 h 196"/>
              <a:gd name="T80" fmla="*/ 170 w 199"/>
              <a:gd name="T81" fmla="*/ 2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4265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7"/>
          <a:stretch>
            <a:fillRect/>
          </a:stretch>
        </p:blipFill>
        <p:spPr bwMode="auto">
          <a:xfrm>
            <a:off x="1199456" y="2786456"/>
            <a:ext cx="8352928" cy="2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菱形 7"/>
          <p:cNvSpPr/>
          <p:nvPr>
            <p:custDataLst>
              <p:tags r:id="rId3"/>
            </p:custDataLst>
          </p:nvPr>
        </p:nvSpPr>
        <p:spPr>
          <a:xfrm>
            <a:off x="8954198" y="3656137"/>
            <a:ext cx="1181477" cy="11816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9" name="菱形 8"/>
          <p:cNvSpPr/>
          <p:nvPr>
            <p:custDataLst>
              <p:tags r:id="rId4"/>
            </p:custDataLst>
          </p:nvPr>
        </p:nvSpPr>
        <p:spPr>
          <a:xfrm>
            <a:off x="10224459" y="3656137"/>
            <a:ext cx="1181477" cy="11816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622359" y="3943718"/>
            <a:ext cx="475679" cy="579409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1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307375" y="3970755"/>
            <a:ext cx="512307" cy="552372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163821" y="1298763"/>
            <a:ext cx="8388564" cy="1362152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atinLnBrk="1"/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dirty="0" smtClean="0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157749" y="619139"/>
            <a:ext cx="8394635" cy="6976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373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3735" b="1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b="19316"/>
          <a:stretch>
            <a:fillRect/>
          </a:stretch>
        </p:blipFill>
        <p:spPr bwMode="auto">
          <a:xfrm>
            <a:off x="1" y="1604797"/>
            <a:ext cx="6769100" cy="39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0875"/>
          <a:stretch>
            <a:fillRect/>
          </a:stretch>
        </p:blipFill>
        <p:spPr bwMode="auto">
          <a:xfrm>
            <a:off x="6960097" y="3188276"/>
            <a:ext cx="4836583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" y="4540614"/>
            <a:ext cx="6769100" cy="134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6960097" y="1604797"/>
            <a:ext cx="4836583" cy="1439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58077" y="4581129"/>
            <a:ext cx="6613988" cy="12573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rmAutofit/>
          </a:bodyPr>
          <a:lstStyle/>
          <a:p>
            <a:pPr latinLnBrk="1"/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dirty="0" smtClean="0">
              <a:solidFill>
                <a:schemeClr val="bg2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898683" y="619139"/>
            <a:ext cx="8394635" cy="6976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373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3735" b="1" dirty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 59"/>
          <p:cNvSpPr/>
          <p:nvPr>
            <p:custDataLst>
              <p:tags r:id="rId1"/>
            </p:custDataLst>
          </p:nvPr>
        </p:nvSpPr>
        <p:spPr>
          <a:xfrm rot="5400000">
            <a:off x="-193500" y="193499"/>
            <a:ext cx="6858003" cy="6471004"/>
          </a:xfrm>
          <a:custGeom>
            <a:avLst/>
            <a:gdLst>
              <a:gd name="connsiteX0" fmla="*/ 0 w 5976665"/>
              <a:gd name="connsiteY0" fmla="*/ 4853253 h 4853253"/>
              <a:gd name="connsiteX1" fmla="*/ 0 w 5976665"/>
              <a:gd name="connsiteY1" fmla="*/ 281253 h 4853253"/>
              <a:gd name="connsiteX2" fmla="*/ 2573359 w 5976665"/>
              <a:gd name="connsiteY2" fmla="*/ 281253 h 4853253"/>
              <a:gd name="connsiteX3" fmla="*/ 2771756 w 5976665"/>
              <a:gd name="connsiteY3" fmla="*/ 0 h 4853253"/>
              <a:gd name="connsiteX4" fmla="*/ 2970153 w 5976665"/>
              <a:gd name="connsiteY4" fmla="*/ 281253 h 4853253"/>
              <a:gd name="connsiteX5" fmla="*/ 5976665 w 5976665"/>
              <a:gd name="connsiteY5" fmla="*/ 281253 h 4853253"/>
              <a:gd name="connsiteX6" fmla="*/ 5976665 w 5976665"/>
              <a:gd name="connsiteY6" fmla="*/ 4853253 h 48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665" h="4853253">
                <a:moveTo>
                  <a:pt x="0" y="4853253"/>
                </a:moveTo>
                <a:lnTo>
                  <a:pt x="0" y="281253"/>
                </a:lnTo>
                <a:lnTo>
                  <a:pt x="2573359" y="281253"/>
                </a:lnTo>
                <a:lnTo>
                  <a:pt x="2771756" y="0"/>
                </a:lnTo>
                <a:lnTo>
                  <a:pt x="2970153" y="281253"/>
                </a:lnTo>
                <a:lnTo>
                  <a:pt x="5976665" y="281253"/>
                </a:lnTo>
                <a:lnTo>
                  <a:pt x="5976665" y="4853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4" y="1596231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图片 47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5" y="2087769"/>
            <a:ext cx="960107" cy="96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79" y="2093710"/>
            <a:ext cx="957767" cy="95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61" y="3406871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3" y="5064047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69" y="4584047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图片 52"/>
          <p:cNvPicPr/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0" y="4532559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图片 53"/>
          <p:cNvPicPr/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2852936"/>
            <a:ext cx="1960580" cy="1963200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" y="3336015"/>
            <a:ext cx="960000" cy="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zh-CN" altLang="en-US" dirty="0"/>
          </a:p>
        </p:txBody>
      </p:sp>
    </p:spTree>
    <p:custDataLst>
      <p:tags r:id="rId22"/>
    </p:custData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>
            <p:custDataLst>
              <p:tags r:id="rId1"/>
            </p:custDataLst>
          </p:nvPr>
        </p:nvSpPr>
        <p:spPr>
          <a:xfrm>
            <a:off x="0" y="932723"/>
            <a:ext cx="12192000" cy="5925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圆角矩形 18"/>
          <p:cNvSpPr/>
          <p:nvPr>
            <p:custDataLst>
              <p:tags r:id="rId2"/>
            </p:custDataLst>
          </p:nvPr>
        </p:nvSpPr>
        <p:spPr>
          <a:xfrm>
            <a:off x="8182396" y="5197538"/>
            <a:ext cx="675667" cy="671220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31" name="圆角矩形 18"/>
          <p:cNvSpPr/>
          <p:nvPr>
            <p:custDataLst>
              <p:tags r:id="rId3"/>
            </p:custDataLst>
          </p:nvPr>
        </p:nvSpPr>
        <p:spPr>
          <a:xfrm>
            <a:off x="8819251" y="2275878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59" name="圆角矩形 18"/>
          <p:cNvSpPr/>
          <p:nvPr>
            <p:custDataLst>
              <p:tags r:id="rId4"/>
            </p:custDataLst>
          </p:nvPr>
        </p:nvSpPr>
        <p:spPr>
          <a:xfrm>
            <a:off x="7948501" y="3016281"/>
            <a:ext cx="1456299" cy="1446715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0" name="圆角矩形 18"/>
          <p:cNvSpPr/>
          <p:nvPr>
            <p:custDataLst>
              <p:tags r:id="rId5"/>
            </p:custDataLst>
          </p:nvPr>
        </p:nvSpPr>
        <p:spPr>
          <a:xfrm>
            <a:off x="9549779" y="2689595"/>
            <a:ext cx="1118512" cy="11111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1" name="圆角矩形 18"/>
          <p:cNvSpPr/>
          <p:nvPr>
            <p:custDataLst>
              <p:tags r:id="rId6"/>
            </p:custDataLst>
          </p:nvPr>
        </p:nvSpPr>
        <p:spPr>
          <a:xfrm>
            <a:off x="7299651" y="2689595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2" name="圆角矩形 18"/>
          <p:cNvSpPr/>
          <p:nvPr>
            <p:custDataLst>
              <p:tags r:id="rId7"/>
            </p:custDataLst>
          </p:nvPr>
        </p:nvSpPr>
        <p:spPr>
          <a:xfrm>
            <a:off x="8509813" y="4232785"/>
            <a:ext cx="1118512" cy="11111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3" name="圆角矩形 18"/>
          <p:cNvSpPr/>
          <p:nvPr>
            <p:custDataLst>
              <p:tags r:id="rId8"/>
            </p:custDataLst>
          </p:nvPr>
        </p:nvSpPr>
        <p:spPr>
          <a:xfrm>
            <a:off x="6768075" y="3800747"/>
            <a:ext cx="1177427" cy="1169679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4" name="圆角矩形 18"/>
          <p:cNvSpPr/>
          <p:nvPr>
            <p:custDataLst>
              <p:tags r:id="rId9"/>
            </p:custDataLst>
          </p:nvPr>
        </p:nvSpPr>
        <p:spPr>
          <a:xfrm>
            <a:off x="9697453" y="3978456"/>
            <a:ext cx="645401" cy="64115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5" name="圆角矩形 18"/>
          <p:cNvSpPr/>
          <p:nvPr>
            <p:custDataLst>
              <p:tags r:id="rId10"/>
            </p:custDataLst>
          </p:nvPr>
        </p:nvSpPr>
        <p:spPr>
          <a:xfrm>
            <a:off x="10719297" y="2776523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6" name="圆角矩形 18"/>
          <p:cNvSpPr/>
          <p:nvPr>
            <p:custDataLst>
              <p:tags r:id="rId11"/>
            </p:custDataLst>
          </p:nvPr>
        </p:nvSpPr>
        <p:spPr>
          <a:xfrm>
            <a:off x="9748764" y="1921965"/>
            <a:ext cx="564913" cy="561195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7" name="圆角矩形 18"/>
          <p:cNvSpPr/>
          <p:nvPr>
            <p:custDataLst>
              <p:tags r:id="rId12"/>
            </p:custDataLst>
          </p:nvPr>
        </p:nvSpPr>
        <p:spPr>
          <a:xfrm>
            <a:off x="10483097" y="2343997"/>
            <a:ext cx="314423" cy="3123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8" name="圆角矩形 18"/>
          <p:cNvSpPr/>
          <p:nvPr>
            <p:custDataLst>
              <p:tags r:id="rId13"/>
            </p:custDataLst>
          </p:nvPr>
        </p:nvSpPr>
        <p:spPr>
          <a:xfrm>
            <a:off x="8109199" y="4686815"/>
            <a:ext cx="314423" cy="3123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69" name="圆角矩形 18"/>
          <p:cNvSpPr/>
          <p:nvPr>
            <p:custDataLst>
              <p:tags r:id="rId14"/>
            </p:custDataLst>
          </p:nvPr>
        </p:nvSpPr>
        <p:spPr>
          <a:xfrm>
            <a:off x="7372752" y="5118534"/>
            <a:ext cx="453792" cy="450807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0" name="圆角矩形 18"/>
          <p:cNvSpPr/>
          <p:nvPr>
            <p:custDataLst>
              <p:tags r:id="rId15"/>
            </p:custDataLst>
          </p:nvPr>
        </p:nvSpPr>
        <p:spPr>
          <a:xfrm>
            <a:off x="9589599" y="5118533"/>
            <a:ext cx="519435" cy="516017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1" name="圆角矩形 18"/>
          <p:cNvSpPr/>
          <p:nvPr>
            <p:custDataLst>
              <p:tags r:id="rId16"/>
            </p:custDataLst>
          </p:nvPr>
        </p:nvSpPr>
        <p:spPr>
          <a:xfrm>
            <a:off x="8182397" y="1965935"/>
            <a:ext cx="636855" cy="63266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78" name="圆角矩形 18"/>
          <p:cNvSpPr/>
          <p:nvPr>
            <p:custDataLst>
              <p:tags r:id="rId17"/>
            </p:custDataLst>
          </p:nvPr>
        </p:nvSpPr>
        <p:spPr>
          <a:xfrm>
            <a:off x="10342854" y="3850224"/>
            <a:ext cx="1140484" cy="1132979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ym typeface="+mn-ea"/>
              </a:rPr>
              <a:t>Enter Title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bg2"/>
                </a:solidFill>
                <a:sym typeface="+mn-ea"/>
              </a:rPr>
              <a:t>Click here to add content of the text，and briefly explain your point of view.</a:t>
            </a:r>
            <a:r>
              <a:rPr lang="en-US" altLang="zh-CN" dirty="0" smtClean="0">
                <a:solidFill>
                  <a:schemeClr val="bg2"/>
                </a:solidFill>
              </a:rPr>
              <a:t> </a:t>
            </a:r>
            <a:endParaRPr lang="en-US" altLang="zh-CN" dirty="0" smtClean="0">
              <a:solidFill>
                <a:schemeClr val="bg2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bg2"/>
                </a:solidFill>
                <a:sym typeface="+mn-ea"/>
              </a:rPr>
              <a:t>Click here to add content of the text，and briefly explain your point of view.</a:t>
            </a:r>
            <a:r>
              <a:rPr lang="en-US" altLang="zh-CN" dirty="0" smtClean="0">
                <a:solidFill>
                  <a:schemeClr val="bg2"/>
                </a:solidFill>
                <a:sym typeface="+mn-ea"/>
              </a:rPr>
              <a:t> 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>
                <a:cs typeface="HGP創英ﾌﾟﾚｾﾞﾝｽEB" panose="02020900000000000000" charset="-128"/>
              </a:rPr>
              <a:t>Thank You</a:t>
            </a:r>
            <a:r>
              <a:rPr lang="zh-CN" altLang="en-US" smtClean="0">
                <a:cs typeface="HGP創英ﾌﾟﾚｾﾞﾝｽEB" panose="02020900000000000000" charset="-128"/>
              </a:rPr>
              <a:t>！</a:t>
            </a:r>
            <a:endParaRPr lang="zh-CN" altLang="en-US" dirty="0">
              <a:cs typeface="HGP創英ﾌﾟﾚｾﾞﾝｽEB" panose="02020900000000000000" charset="-128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185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</a:rPr>
              <a:t>Enter Title</a:t>
            </a:r>
            <a:endParaRPr lang="en-US" altLang="zh-CN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185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  <a:p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  <a:p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</a:rPr>
              <a:t>Click here to add content of the text，and briefly explain your point of view.</a:t>
            </a:r>
            <a:endParaRPr lang="en-US" altLang="zh-CN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6585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smtClean="0"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  <a:p>
            <a:r>
              <a:rPr lang="en-US" altLang="zh-CN" sz="24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dirty="0" smtClean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ea"/>
              </a:rPr>
              <a:t>Enter Title</a:t>
            </a:r>
            <a:endParaRPr lang="en-US" altLang="zh-CN" dirty="0" smtClean="0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36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ea"/>
              </a:rPr>
              <a:t>Click here to add content of the text，and briefly explain your point of view.</a:t>
            </a:r>
            <a:endParaRPr lang="en-US" altLang="zh-CN" dirty="0" smtClean="0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7"/>
          <a:stretch>
            <a:fillRect/>
          </a:stretch>
        </p:blipFill>
        <p:spPr bwMode="auto">
          <a:xfrm>
            <a:off x="1555200" y="1418400"/>
            <a:ext cx="9082800" cy="45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54600" y="30430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l"/>
            <a:r>
              <a:rPr lang="en-US" altLang="zh-CN" sz="3600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sz="36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54600" y="614876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 smtClean="0"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Click here to add content of the text，and briefly explain your point of view.</a:t>
            </a:r>
            <a:endParaRPr lang="zh-CN" altLang="en-US" sz="1800" dirty="0">
              <a:latin typeface="HGP創英ﾌﾟﾚｾﾞﾝｽEB" panose="02020900000000000000" charset="-128"/>
              <a:ea typeface="HGP創英ﾌﾟﾚｾﾞﾝｽEB" panose="02020900000000000000" charset="-128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227687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394017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209192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Abgerundetes Rechteck 37"/>
          <p:cNvSpPr/>
          <p:nvPr>
            <p:custDataLst>
              <p:tags r:id="rId4"/>
            </p:custDataLst>
          </p:nvPr>
        </p:nvSpPr>
        <p:spPr bwMode="gray">
          <a:xfrm>
            <a:off x="3261919" y="39337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1789749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3239770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1604797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925156" y="4534229"/>
            <a:ext cx="6118205" cy="767308"/>
            <a:chOff x="2193867" y="3400671"/>
            <a:chExt cx="4588654" cy="575481"/>
          </a:xfrm>
        </p:grpSpPr>
        <p:sp>
          <p:nvSpPr>
            <p:cNvPr id="12" name="Rechteck 39"/>
            <p:cNvSpPr/>
            <p:nvPr>
              <p:custDataLst>
                <p:tags r:id="rId5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6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solidFill>
              <a:schemeClr val="accent1"/>
            </a:solidFill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prstClr val="white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2</a:t>
              </a:r>
              <a:endParaRPr lang="en-US" sz="5335" b="1" dirty="0">
                <a:solidFill>
                  <a:prstClr val="whit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5" name="Abgerundetes Rechteck 37"/>
          <p:cNvSpPr/>
          <p:nvPr>
            <p:custDataLst>
              <p:tags r:id="rId7"/>
            </p:custDataLst>
          </p:nvPr>
        </p:nvSpPr>
        <p:spPr bwMode="gray">
          <a:xfrm>
            <a:off x="3260014" y="318636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1304367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252394" y="2717735"/>
            <a:ext cx="5778519" cy="773413"/>
            <a:chOff x="2439295" y="2402337"/>
            <a:chExt cx="4333889" cy="580060"/>
          </a:xfrm>
          <a:solidFill>
            <a:schemeClr val="accent1"/>
          </a:solidFill>
        </p:grpSpPr>
        <p:sp>
          <p:nvSpPr>
            <p:cNvPr id="6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2982118" y="2429821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8" name="Abgerundetes Rechteck 37"/>
            <p:cNvSpPr/>
            <p:nvPr>
              <p:custDataLst>
                <p:tags r:id="rId4"/>
              </p:custDataLst>
            </p:nvPr>
          </p:nvSpPr>
          <p:spPr bwMode="gray">
            <a:xfrm>
              <a:off x="2439295" y="2402337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0999999" lon="19499988" rev="0"/>
              </a:camera>
              <a:lightRig rig="threePt" dir="t"/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1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0" name="Freeform 6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599724" y="1119416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2925156" y="3793837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2" name="Rechteck 39"/>
            <p:cNvSpPr/>
            <p:nvPr>
              <p:custDataLst>
                <p:tags r:id="rId7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8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2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252393" y="4894312"/>
            <a:ext cx="5778520" cy="748640"/>
            <a:chOff x="2439294" y="4445657"/>
            <a:chExt cx="4333890" cy="561480"/>
          </a:xfrm>
          <a:solidFill>
            <a:schemeClr val="accent1"/>
          </a:solidFill>
        </p:grpSpPr>
        <p:sp>
          <p:nvSpPr>
            <p:cNvPr id="9" name="Rechteck 36"/>
            <p:cNvSpPr/>
            <p:nvPr>
              <p:custDataLst>
                <p:tags r:id="rId10"/>
              </p:custDataLst>
            </p:nvPr>
          </p:nvSpPr>
          <p:spPr bwMode="gray">
            <a:xfrm>
              <a:off x="2982118" y="4450281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1" name="Abgerundetes Rechteck 37"/>
            <p:cNvSpPr/>
            <p:nvPr>
              <p:custDataLst>
                <p:tags r:id="rId11"/>
              </p:custDataLst>
            </p:nvPr>
          </p:nvSpPr>
          <p:spPr bwMode="gray">
            <a:xfrm>
              <a:off x="2439294" y="4445657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0999999" lon="19499988" rev="0"/>
              </a:camera>
              <a:lightRig rig="threePt" dir="t"/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3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92565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smtClean="0">
                <a:latin typeface="HGP創英ﾌﾟﾚｾﾞﾝｽEB" panose="02020900000000000000" charset="-128"/>
                <a:ea typeface="HGP創英ﾌﾟﾚｾﾞﾝｽEB" panose="02020900000000000000" charset="-128"/>
                <a:cs typeface="+mj-cs"/>
                <a:sym typeface="Arial" panose="020B0604020202020204" pitchFamily="34" charset="0"/>
              </a:rPr>
              <a:t>Contents</a:t>
            </a:r>
            <a:endParaRPr lang="en-US" altLang="zh-CN" sz="4800" dirty="0" smtClean="0">
              <a:latin typeface="HGP創英ﾌﾟﾚｾﾞﾝｽEB" panose="02020900000000000000" charset="-128"/>
              <a:ea typeface="HGP創英ﾌﾟﾚｾﾞﾝｽEB" panose="02020900000000000000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237553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74070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rgbClr val="FEFEFE"/>
              </a:solidFill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925156" y="3280446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2" name="Rechteck 39"/>
            <p:cNvSpPr/>
            <p:nvPr>
              <p:custDataLst>
                <p:tags r:id="rId5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6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2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9" name="Rechteck 36"/>
          <p:cNvSpPr/>
          <p:nvPr>
            <p:custDataLst>
              <p:tags r:id="rId7"/>
            </p:custDataLst>
          </p:nvPr>
        </p:nvSpPr>
        <p:spPr bwMode="gray">
          <a:xfrm>
            <a:off x="3976370" y="425259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smtClean="0">
                <a:solidFill>
                  <a:schemeClr val="bg2"/>
                </a:solidFill>
                <a:latin typeface="HGP創英ﾌﾟﾚｾﾞﾝｽEB" panose="02020900000000000000" charset="-128"/>
                <a:ea typeface="HGP創英ﾌﾟﾚｾﾞﾝｽEB" panose="02020900000000000000" charset="-128"/>
                <a:sym typeface="+mn-ea"/>
              </a:rPr>
              <a:t>Enter Title</a:t>
            </a:r>
            <a:endParaRPr lang="en-US" altLang="zh-CN" b="1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2925156" y="5157193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8" name="Rechteck 39"/>
            <p:cNvSpPr/>
            <p:nvPr>
              <p:custDataLst>
                <p:tags r:id="rId9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 smtClean="0">
                  <a:solidFill>
                    <a:schemeClr val="bg2"/>
                  </a:solidFill>
                  <a:latin typeface="HGP創英ﾌﾟﾚｾﾞﾝｽEB" panose="02020900000000000000" charset="-128"/>
                  <a:ea typeface="HGP創英ﾌﾟﾚｾﾞﾝｽEB" panose="02020900000000000000" charset="-128"/>
                  <a:sym typeface="+mn-ea"/>
                </a:rPr>
                <a:t>Enter Title</a:t>
              </a:r>
              <a:endParaRPr lang="en-US" altLang="zh-CN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  <p:sp>
          <p:nvSpPr>
            <p:cNvPr id="19" name="Abgerundetes Rechteck 40"/>
            <p:cNvSpPr/>
            <p:nvPr>
              <p:custDataLst>
                <p:tags r:id="rId10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HGP創英ﾌﾟﾚｾﾞﾝｽEB" panose="02020900000000000000" charset="-128"/>
                  <a:ea typeface="HGP創英ﾌﾟﾚｾﾞﾝｽEB" panose="02020900000000000000" charset="-128"/>
                  <a:sym typeface="Arial" panose="020B0604020202020204" pitchFamily="34" charset="0"/>
                </a:rPr>
                <a:t>4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7" name="Abgerundetes Rechteck 37"/>
          <p:cNvSpPr/>
          <p:nvPr>
            <p:custDataLst>
              <p:tags r:id="rId11"/>
            </p:custDataLst>
          </p:nvPr>
        </p:nvSpPr>
        <p:spPr bwMode="gray">
          <a:xfrm>
            <a:off x="3256204" y="23589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3256204" y="424300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HGP創英ﾌﾟﾚｾﾞﾝｽEB" panose="02020900000000000000" charset="-128"/>
                <a:ea typeface="HGP創英ﾌﾟﾚｾﾞﾝｽEB" panose="02020900000000000000" charset="-128"/>
                <a:sym typeface="Arial" panose="020B060402020202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HGP創英ﾌﾟﾚｾﾞﾝｽEB" panose="02020900000000000000" charset="-128"/>
              <a:ea typeface="HGP創英ﾌﾟﾚｾﾞﾝｽEB" panose="02020900000000000000" charset="-128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2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4*m_i*1_3"/>
  <p:tag name="KSO_WM_UNIT_CLEAR" val="1"/>
  <p:tag name="KSO_WM_UNIT_LAYERLEVEL" val="1_1"/>
  <p:tag name="KSO_WM_DIAGRAM_GROUP_CODE" val="m1-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4*m_h_f*1_2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4*m_i*1_4"/>
  <p:tag name="KSO_WM_UNIT_CLEAR" val="1"/>
  <p:tag name="KSO_WM_UNIT_LAYERLEVEL" val="1_1"/>
  <p:tag name="KSO_WM_DIAGRAM_GROUP_CODE" val="m1-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4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4"/>
  <p:tag name="KSO_WM_SLIDE_INDEX" val="14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166*137"/>
  <p:tag name="KSO_WM_SLIDE_SIZE" val="708*351"/>
  <p:tag name="KSO_WM_DIAGRAM_GROUP_CODE" val="m1-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5*m_i*1_1"/>
  <p:tag name="KSO_WM_UNIT_CLEAR" val="1"/>
  <p:tag name="KSO_WM_UNIT_LAYERLEVEL" val="1_1"/>
  <p:tag name="KSO_WM_DIAGRAM_GROUP_CODE" val="m1-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5*m_i*1_2"/>
  <p:tag name="KSO_WM_UNIT_CLEAR" val="1"/>
  <p:tag name="KSO_WM_UNIT_LAYERLEVEL" val="1_1"/>
  <p:tag name="KSO_WM_DIAGRAM_GROUP_CODE" val="m1-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5*m_i*1_3"/>
  <p:tag name="KSO_WM_UNIT_CLEAR" val="1"/>
  <p:tag name="KSO_WM_UNIT_LAYERLEVEL" val="1_1"/>
  <p:tag name="KSO_WM_DIAGRAM_GROUP_CODE" val="m1-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5*m_i*1_4"/>
  <p:tag name="KSO_WM_UNIT_CLEAR" val="1"/>
  <p:tag name="KSO_WM_UNIT_LAYERLEVEL" val="1_1"/>
  <p:tag name="KSO_WM_DIAGRAM_GROUP_CODE" val="m1-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5*m_i*1_5"/>
  <p:tag name="KSO_WM_UNIT_CLEAR" val="1"/>
  <p:tag name="KSO_WM_UNIT_LAYERLEVEL" val="1_1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2"/>
  <p:tag name="KSO_WM_UNIT_ID" val="custom160325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5*m_i*1_6"/>
  <p:tag name="KSO_WM_UNIT_CLEAR" val="1"/>
  <p:tag name="KSO_WM_UNIT_LAYERLEVEL" val="1_1"/>
  <p:tag name="KSO_WM_DIAGRAM_GROUP_CODE" val="m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5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5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5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5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125*133"/>
  <p:tag name="KSO_WM_SLIDE_SIZE" val="709*383"/>
  <p:tag name="KSO_WM_DIAGRAM_GROUP_CODE" val="m1-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6*m_i*1_1"/>
  <p:tag name="KSO_WM_UNIT_CLEAR" val="1"/>
  <p:tag name="KSO_WM_UNIT_LAYERLEVEL" val="1_1"/>
  <p:tag name="KSO_WM_DIAGRAM_GROUP_CODE" val="m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6*m_i*1_2"/>
  <p:tag name="KSO_WM_UNIT_CLEAR" val="1"/>
  <p:tag name="KSO_WM_UNIT_LAYERLEVEL" val="1_1"/>
  <p:tag name="KSO_WM_DIAGRAM_GROUP_CODE" val="m1-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6*m_i*1_3"/>
  <p:tag name="KSO_WM_UNIT_CLEAR" val="1"/>
  <p:tag name="KSO_WM_UNIT_LAYERLEVEL" val="1_1"/>
  <p:tag name="KSO_WM_DIAGRAM_GROUP_CODE" val="m1-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6*m_i*1_4"/>
  <p:tag name="KSO_WM_UNIT_CLEAR" val="1"/>
  <p:tag name="KSO_WM_UNIT_LAYERLEVEL" val="1_1"/>
  <p:tag name="KSO_WM_DIAGRAM_GROUP_CODE" val="m1-1"/>
</p:tagLst>
</file>

<file path=ppt/tags/tag12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6*m_i*1_5"/>
  <p:tag name="KSO_WM_UNIT_CLEAR" val="1"/>
  <p:tag name="KSO_WM_UNIT_LAYERLEVEL" val="1_1"/>
  <p:tag name="KSO_WM_DIAGRAM_GROUP_CODE" val="m1-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6*m_i*1_6"/>
  <p:tag name="KSO_WM_UNIT_CLEAR" val="1"/>
  <p:tag name="KSO_WM_UNIT_LAYERLEVEL" val="1_1"/>
  <p:tag name="KSO_WM_DIAGRAM_GROUP_CODE" val="m1-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6*m_i*1_7"/>
  <p:tag name="KSO_WM_UNIT_CLEAR" val="1"/>
  <p:tag name="KSO_WM_UNIT_LAYERLEVEL" val="1_1"/>
  <p:tag name="KSO_WM_DIAGRAM_GROUP_CODE" val="m1-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6*m_i*1_8"/>
  <p:tag name="KSO_WM_UNIT_CLEAR" val="1"/>
  <p:tag name="KSO_WM_UNIT_LAYERLEVEL" val="1_1"/>
  <p:tag name="KSO_WM_DIAGRAM_GROUP_CODE" val="m1-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6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6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6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6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6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6"/>
  <p:tag name="KSO_WM_SLIDE_INDEX" val="16"/>
  <p:tag name="KSO_WM_SLIDE_ITEM_CNT" val="4"/>
  <p:tag name="KSO_WM_SLIDE_LAYOUT" val="a_m"/>
  <p:tag name="KSO_WM_SLIDE_LAYOUT_CNT" val="1_1"/>
  <p:tag name="KSO_WM_SLIDE_TYPE" val="text"/>
  <p:tag name="KSO_WM_BEAUTIFY_FLAG" val="#wm#"/>
  <p:tag name="KSO_WM_SLIDE_POSITION" val="83*134"/>
  <p:tag name="KSO_WM_SLIDE_SIZE" val="797*338"/>
  <p:tag name="KSO_WM_DIAGRAM_GROUP_CODE" val="m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7*m_i*1_1"/>
  <p:tag name="KSO_WM_UNIT_CLEAR" val="1"/>
  <p:tag name="KSO_WM_UNIT_LAYERLEVEL" val="1_1"/>
  <p:tag name="KSO_WM_DIAGRAM_GROUP_CODE" val="m1-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7*m_i*1_2"/>
  <p:tag name="KSO_WM_UNIT_CLEAR" val="1"/>
  <p:tag name="KSO_WM_UNIT_LAYERLEVEL" val="1_1"/>
  <p:tag name="KSO_WM_DIAGRAM_GROUP_CODE" val="m1-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7*m_i*1_3"/>
  <p:tag name="KSO_WM_UNIT_CLEAR" val="1"/>
  <p:tag name="KSO_WM_UNIT_LAYERLEVEL" val="1_1"/>
  <p:tag name="KSO_WM_DIAGRAM_GROUP_CODE" val="m1-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7*m_i*1_4"/>
  <p:tag name="KSO_WM_UNIT_CLEAR" val="1"/>
  <p:tag name="KSO_WM_UNIT_LAYERLEVEL" val="1_1"/>
  <p:tag name="KSO_WM_DIAGRAM_GROUP_CODE" val="m1-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7*m_i*1_5"/>
  <p:tag name="KSO_WM_UNIT_CLEAR" val="1"/>
  <p:tag name="KSO_WM_UNIT_LAYERLEVEL" val="1_1"/>
  <p:tag name="KSO_WM_DIAGRAM_GROUP_CODE" val="m1-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7*m_i*1_6"/>
  <p:tag name="KSO_WM_UNIT_CLEAR" val="1"/>
  <p:tag name="KSO_WM_UNIT_LAYERLEVEL" val="1_1"/>
  <p:tag name="KSO_WM_DIAGRAM_GROUP_CODE" val="m1-1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7*m_i*1_7"/>
  <p:tag name="KSO_WM_UNIT_CLEAR" val="1"/>
  <p:tag name="KSO_WM_UNIT_LAYERLEVEL" val="1_1"/>
  <p:tag name="KSO_WM_DIAGRAM_GROUP_CODE" val="m1-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7*m_i*1_8"/>
  <p:tag name="KSO_WM_UNIT_CLEAR" val="1"/>
  <p:tag name="KSO_WM_UNIT_LAYERLEVEL" val="1_1"/>
  <p:tag name="KSO_WM_DIAGRAM_GROUP_CODE" val="m1-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7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7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7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9"/>
  <p:tag name="KSO_WM_UNIT_ID" val="custom160325_17*m_i*1_9"/>
  <p:tag name="KSO_WM_UNIT_CLEAR" val="1"/>
  <p:tag name="KSO_WM_UNIT_LAYERLEVEL" val="1_1"/>
  <p:tag name="KSO_WM_DIAGRAM_GROUP_CODE" val="m1-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7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5_1"/>
  <p:tag name="KSO_WM_UNIT_ID" val="custom160325_17*m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0"/>
  <p:tag name="KSO_WM_UNIT_ID" val="custom160325_17*m_i*1_10"/>
  <p:tag name="KSO_WM_UNIT_CLEAR" val="1"/>
  <p:tag name="KSO_WM_UNIT_LAYERLEVEL" val="1_1"/>
  <p:tag name="KSO_WM_DIAGRAM_GROUP_CODE" val="m1-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7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7"/>
  <p:tag name="KSO_WM_SLIDE_INDEX" val="17"/>
  <p:tag name="KSO_WM_SLIDE_ITEM_CNT" val="5"/>
  <p:tag name="KSO_WM_SLIDE_LAYOUT" val="a_m"/>
  <p:tag name="KSO_WM_SLIDE_LAYOUT_CNT" val="1_1"/>
  <p:tag name="KSO_WM_SLIDE_TYPE" val="text"/>
  <p:tag name="KSO_WM_BEAUTIFY_FLAG" val="#wm#"/>
  <p:tag name="KSO_WM_SLIDE_POSITION" val="121*134"/>
  <p:tag name="KSO_WM_SLIDE_SIZE" val="681*385"/>
  <p:tag name="KSO_WM_DIAGRAM_GROUP_CODE" val="m1-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8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8*m_i*1_1"/>
  <p:tag name="KSO_WM_UNIT_CLEAR" val="1"/>
  <p:tag name="KSO_WM_UNIT_LAYERLEVEL" val="1_1"/>
  <p:tag name="KSO_WM_DIAGRAM_GROUP_CODE" val="m1-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8*m_i*1_2"/>
  <p:tag name="KSO_WM_UNIT_CLEAR" val="1"/>
  <p:tag name="KSO_WM_UNIT_LAYERLEVEL" val="1_1"/>
  <p:tag name="KSO_WM_DIAGRAM_GROUP_CODE" val="m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8*m_i*1_3"/>
  <p:tag name="KSO_WM_UNIT_CLEAR" val="1"/>
  <p:tag name="KSO_WM_UNIT_LAYERLEVEL" val="1_1"/>
  <p:tag name="KSO_WM_DIAGRAM_GROUP_CODE" val="m1-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8*m_i*1_4"/>
  <p:tag name="KSO_WM_UNIT_CLEAR" val="1"/>
  <p:tag name="KSO_WM_UNIT_LAYERLEVEL" val="1_1"/>
  <p:tag name="KSO_WM_DIAGRAM_GROUP_CODE" val="m1-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8*m_i*1_5"/>
  <p:tag name="KSO_WM_UNIT_CLEAR" val="1"/>
  <p:tag name="KSO_WM_UNIT_LAYERLEVEL" val="1_1"/>
  <p:tag name="KSO_WM_DIAGRAM_GROUP_CODE" val="m1-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8*m_i*1_6"/>
  <p:tag name="KSO_WM_UNIT_CLEAR" val="1"/>
  <p:tag name="KSO_WM_UNIT_LAYERLEVEL" val="1_1"/>
  <p:tag name="KSO_WM_DIAGRAM_GROUP_CODE" val="m1-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8*m_i*1_7"/>
  <p:tag name="KSO_WM_UNIT_CLEAR" val="1"/>
  <p:tag name="KSO_WM_UNIT_LAYERLEVEL" val="1_1"/>
  <p:tag name="KSO_WM_DIAGRAM_GROUP_CODE" val="m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8*m_i*1_8"/>
  <p:tag name="KSO_WM_UNIT_CLEAR" val="1"/>
  <p:tag name="KSO_WM_UNIT_LAYERLEVEL" val="1_1"/>
  <p:tag name="KSO_WM_DIAGRAM_GROUP_CODE" val="m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8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8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8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9"/>
  <p:tag name="KSO_WM_UNIT_ID" val="custom160325_18*m_i*1_9"/>
  <p:tag name="KSO_WM_UNIT_CLEAR" val="1"/>
  <p:tag name="KSO_WM_UNIT_LAYERLEVEL" val="1_1"/>
  <p:tag name="KSO_WM_DIAGRAM_GROUP_CODE" val="m1-1"/>
</p:tagLst>
</file>

<file path=ppt/tags/tag1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60"/>
  <p:tag name="KSO_WM_SLIDE_SIZE" val="828*426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0"/>
  <p:tag name="KSO_WM_UNIT_ID" val="custom160325_18*m_i*1_10"/>
  <p:tag name="KSO_WM_UNIT_CLEAR" val="1"/>
  <p:tag name="KSO_WM_UNIT_LAYERLEVEL" val="1_1"/>
  <p:tag name="KSO_WM_DIAGRAM_GROUP_CODE" val="m1-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6_1"/>
  <p:tag name="KSO_WM_UNIT_ID" val="custom160325_18*m_h_f*1_6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5_1"/>
  <p:tag name="KSO_WM_UNIT_ID" val="custom160325_18*m_h_f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1"/>
  <p:tag name="KSO_WM_UNIT_ID" val="custom160325_18*m_i*1_11"/>
  <p:tag name="KSO_WM_UNIT_CLEAR" val="1"/>
  <p:tag name="KSO_WM_UNIT_LAYERLEVEL" val="1_1"/>
  <p:tag name="KSO_WM_DIAGRAM_GROUP_CODE" val="m1-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2"/>
  <p:tag name="KSO_WM_UNIT_ID" val="custom160325_18*m_i*1_12"/>
  <p:tag name="KSO_WM_UNIT_CLEAR" val="1"/>
  <p:tag name="KSO_WM_UNIT_LAYERLEVEL" val="1_1"/>
  <p:tag name="KSO_WM_DIAGRAM_GROUP_CODE" val="m1-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8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8"/>
  <p:tag name="KSO_WM_SLIDE_INDEX" val="18"/>
  <p:tag name="KSO_WM_SLIDE_ITEM_CNT" val="6"/>
  <p:tag name="KSO_WM_SLIDE_LAYOUT" val="a_m"/>
  <p:tag name="KSO_WM_SLIDE_LAYOUT_CNT" val="1_1"/>
  <p:tag name="KSO_WM_SLIDE_TYPE" val="text"/>
  <p:tag name="KSO_WM_BEAUTIFY_FLAG" val="#wm#"/>
  <p:tag name="KSO_WM_SLIDE_POSITION" val="114*117"/>
  <p:tag name="KSO_WM_SLIDE_SIZE" val="732*391"/>
  <p:tag name="KSO_WM_DIAGRAM_GROUP_CODE" val="m1-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9*i*0"/>
  <p:tag name="KSO_WM_TEMPLATE_CATEGORY" val="custom"/>
  <p:tag name="KSO_WM_TEMPLATE_INDEX" val="160325"/>
  <p:tag name="KSO_WM_UNIT_INDEX" val="0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19*l_i*1_1"/>
  <p:tag name="KSO_WM_UNIT_CLEAR" val="1"/>
  <p:tag name="KSO_WM_UNIT_LAYERLEVEL" val="1_1"/>
  <p:tag name="KSO_WM_DIAGRAM_GROUP_CODE" val="l1-2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9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9*l_i*1_2"/>
  <p:tag name="KSO_WM_UNIT_CLEAR" val="1"/>
  <p:tag name="KSO_WM_UNIT_LAYERLEVEL" val="1_1"/>
  <p:tag name="KSO_WM_DIAGRAM_GROUP_CODE" val="l1-2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9*l_i*1_3"/>
  <p:tag name="KSO_WM_UNIT_CLEAR" val="1"/>
  <p:tag name="KSO_WM_UNIT_LAYERLEVEL" val="1_1"/>
  <p:tag name="KSO_WM_DIAGRAM_GROUP_CODE" val="l1-2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9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7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9"/>
  <p:tag name="KSO_WM_SLIDE_INDEX" val="19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51*116"/>
  <p:tag name="KSO_WM_SLIDE_SIZE" val="273*370"/>
  <p:tag name="KSO_WM_DIAGRAM_GROUP_CODE" val="l1-2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0*i*0"/>
  <p:tag name="KSO_WM_TEMPLATE_CATEGORY" val="custom"/>
  <p:tag name="KSO_WM_TEMPLATE_INDEX" val="160325"/>
  <p:tag name="KSO_WM_UNIT_INDEX" val="0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0*l_i*1_1"/>
  <p:tag name="KSO_WM_UNIT_CLEAR" val="1"/>
  <p:tag name="KSO_WM_UNIT_LAYERLEVEL" val="1_1"/>
  <p:tag name="KSO_WM_DIAGRAM_GROUP_CODE" val="l1-2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0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0*l_i*1_2"/>
  <p:tag name="KSO_WM_UNIT_CLEAR" val="1"/>
  <p:tag name="KSO_WM_UNIT_LAYERLEVEL" val="1_1"/>
  <p:tag name="KSO_WM_DIAGRAM_GROUP_CODE" val="l1-2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0*l_i*1_3"/>
  <p:tag name="KSO_WM_UNIT_CLEAR" val="1"/>
  <p:tag name="KSO_WM_UNIT_LAYERLEVEL" val="1_1"/>
  <p:tag name="KSO_WM_DIAGRAM_GROUP_CODE" val="l1-2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0*i*9"/>
  <p:tag name="KSO_WM_TEMPLATE_CATEGORY" val="custom"/>
  <p:tag name="KSO_WM_TEMPLATE_INDEX" val="160325"/>
  <p:tag name="KSO_WM_UNIT_INDEX" val="9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0*l_i*1_4"/>
  <p:tag name="KSO_WM_UNIT_CLEAR" val="1"/>
  <p:tag name="KSO_WM_UNIT_LAYERLEVEL" val="1_1"/>
  <p:tag name="KSO_WM_DIAGRAM_GROUP_CODE" val="l1-2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0*l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0*l_i*1_5"/>
  <p:tag name="KSO_WM_UNIT_CLEAR" val="1"/>
  <p:tag name="KSO_WM_UNIT_LAYERLEVEL" val="1_1"/>
  <p:tag name="KSO_WM_DIAGRAM_GROUP_CODE" val="l1-2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0*l_i*1_6"/>
  <p:tag name="KSO_WM_UNIT_CLEAR" val="1"/>
  <p:tag name="KSO_WM_UNIT_LAYERLEVEL" val="1_1"/>
  <p:tag name="KSO_WM_DIAGRAM_GROUP_CODE" val="l1-2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0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8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0"/>
  <p:tag name="KSO_WM_SLIDE_INDEX" val="2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00*132"/>
  <p:tag name="KSO_WM_SLIDE_SIZE" val="559*342"/>
  <p:tag name="KSO_WM_DIAGRAM_GROUP_CODE" val="l1-2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1*l_i*1_1"/>
  <p:tag name="KSO_WM_UNIT_CLEAR" val="1"/>
  <p:tag name="KSO_WM_UNIT_LAYERLEVEL" val="1_1"/>
  <p:tag name="KSO_WM_DIAGRAM_GROUP_CODE" val="l1-2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1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1*l_i*1_2"/>
  <p:tag name="KSO_WM_UNIT_CLEAR" val="1"/>
  <p:tag name="KSO_WM_UNIT_LAYERLEVEL" val="1_1"/>
  <p:tag name="KSO_WM_DIAGRAM_GROUP_CODE" val="l1-2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1*l_i*1_3"/>
  <p:tag name="KSO_WM_UNIT_CLEAR" val="1"/>
  <p:tag name="KSO_WM_UNIT_LAYERLEVEL" val="1_1"/>
  <p:tag name="KSO_WM_DIAGRAM_GROUP_CODE" val="l1-2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1*l_i*1_4"/>
  <p:tag name="KSO_WM_UNIT_CLEAR" val="1"/>
  <p:tag name="KSO_WM_UNIT_LAYERLEVEL" val="1_1"/>
  <p:tag name="KSO_WM_DIAGRAM_GROUP_CODE" val="l1-2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1*l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1*l_i*1_5"/>
  <p:tag name="KSO_WM_UNIT_CLEAR" val="1"/>
  <p:tag name="KSO_WM_UNIT_LAYERLEVEL" val="1_1"/>
  <p:tag name="KSO_WM_DIAGRAM_GROUP_CODE" val="l1-2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1*l_i*1_6"/>
  <p:tag name="KSO_WM_UNIT_CLEAR" val="1"/>
  <p:tag name="KSO_WM_UNIT_LAYERLEVEL" val="1_1"/>
  <p:tag name="KSO_WM_DIAGRAM_GROUP_CODE" val="l1-2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1*l_i*1_7"/>
  <p:tag name="KSO_WM_UNIT_CLEAR" val="1"/>
  <p:tag name="KSO_WM_UNIT_LAYERLEVEL" val="1_1"/>
  <p:tag name="KSO_WM_DIAGRAM_GROUP_CODE" val="l1-2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1*l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1*l_i*1_8"/>
  <p:tag name="KSO_WM_UNIT_CLEAR" val="1"/>
  <p:tag name="KSO_WM_UNIT_LAYERLEVEL" val="1_1"/>
  <p:tag name="KSO_WM_DIAGRAM_GROUP_CODE" val="l1-2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1*l_i*1_9"/>
  <p:tag name="KSO_WM_UNIT_CLEAR" val="1"/>
  <p:tag name="KSO_WM_UNIT_LAYERLEVEL" val="1_1"/>
  <p:tag name="KSO_WM_DIAGRAM_GROUP_CODE" val="l1-2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1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9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1"/>
  <p:tag name="KSO_WM_SLIDE_INDEX" val="21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4*145"/>
  <p:tag name="KSO_WM_SLIDE_SIZE" val="832*329"/>
  <p:tag name="KSO_WM_DIAGRAM_GROUP_CODE" val="l1-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25"/>
</p:tagLst>
</file>

<file path=ppt/tags/tag20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2*l_i*1_1"/>
  <p:tag name="KSO_WM_UNIT_CLEAR" val="1"/>
  <p:tag name="KSO_WM_UNIT_LAYERLEVEL" val="1_1"/>
  <p:tag name="KSO_WM_DIAGRAM_GROUP_CODE" val="l1-2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2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2*l_i*1_2"/>
  <p:tag name="KSO_WM_UNIT_CLEAR" val="1"/>
  <p:tag name="KSO_WM_UNIT_LAYERLEVEL" val="1_1"/>
  <p:tag name="KSO_WM_DIAGRAM_GROUP_CODE" val="l1-2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2*l_i*1_3"/>
  <p:tag name="KSO_WM_UNIT_CLEAR" val="1"/>
  <p:tag name="KSO_WM_UNIT_LAYERLEVEL" val="1_1"/>
  <p:tag name="KSO_WM_DIAGRAM_GROUP_CODE" val="l1-2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2*l_i*1_4"/>
  <p:tag name="KSO_WM_UNIT_CLEAR" val="1"/>
  <p:tag name="KSO_WM_UNIT_LAYERLEVEL" val="1_1"/>
  <p:tag name="KSO_WM_DIAGRAM_GROUP_CODE" val="l1-2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2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2*l_i*1_5"/>
  <p:tag name="KSO_WM_UNIT_CLEAR" val="1"/>
  <p:tag name="KSO_WM_UNIT_LAYERLEVEL" val="1_1"/>
  <p:tag name="KSO_WM_DIAGRAM_GROUP_CODE" val="l1-2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2*l_i*1_6"/>
  <p:tag name="KSO_WM_UNIT_CLEAR" val="1"/>
  <p:tag name="KSO_WM_UNIT_LAYERLEVEL" val="1_1"/>
  <p:tag name="KSO_WM_DIAGRAM_GROUP_CODE" val="l1-2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2*l_i*1_7"/>
  <p:tag name="KSO_WM_UNIT_CLEAR" val="1"/>
  <p:tag name="KSO_WM_UNIT_LAYERLEVEL" val="1_1"/>
  <p:tag name="KSO_WM_DIAGRAM_GROUP_CODE" val="l1-2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2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6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2*l_i*1_8"/>
  <p:tag name="KSO_WM_UNIT_CLEAR" val="1"/>
  <p:tag name="KSO_WM_UNIT_LAYERLEVEL" val="1_1"/>
  <p:tag name="KSO_WM_DIAGRAM_GROUP_CODE" val="l1-2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2*l_i*1_9"/>
  <p:tag name="KSO_WM_UNIT_CLEAR" val="1"/>
  <p:tag name="KSO_WM_UNIT_LAYERLEVEL" val="1_1"/>
  <p:tag name="KSO_WM_DIAGRAM_GROUP_CODE" val="l1-2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2*l_i*1_10"/>
  <p:tag name="KSO_WM_UNIT_CLEAR" val="1"/>
  <p:tag name="KSO_WM_UNIT_LAYERLEVEL" val="1_1"/>
  <p:tag name="KSO_WM_DIAGRAM_GROUP_CODE" val="l1-2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2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2*l_i*1_11"/>
  <p:tag name="KSO_WM_UNIT_CLEAR" val="1"/>
  <p:tag name="KSO_WM_UNIT_LAYERLEVEL" val="1_1"/>
  <p:tag name="KSO_WM_DIAGRAM_GROUP_CODE" val="l1-2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2*l_i*1_12"/>
  <p:tag name="KSO_WM_UNIT_CLEAR" val="1"/>
  <p:tag name="KSO_WM_UNIT_LAYERLEVEL" val="1_1"/>
  <p:tag name="KSO_WM_DIAGRAM_GROUP_CODE" val="l1-2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2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17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2"/>
  <p:tag name="KSO_WM_SLIDE_INDEX" val="22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20*157"/>
  <p:tag name="KSO_WM_SLIDE_SIZE" val="920*297"/>
  <p:tag name="KSO_WM_DIAGRAM_GROUP_CODE" val="l1-2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3*l_i*1_1"/>
  <p:tag name="KSO_WM_UNIT_CLEAR" val="1"/>
  <p:tag name="KSO_WM_UNIT_LAYERLEVEL" val="1_1"/>
  <p:tag name="KSO_WM_DIAGRAM_GROUP_CODE" val="l1-2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3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6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3*l_i*1_2"/>
  <p:tag name="KSO_WM_UNIT_CLEAR" val="1"/>
  <p:tag name="KSO_WM_UNIT_LAYERLEVEL" val="1_1"/>
  <p:tag name="KSO_WM_DIAGRAM_GROUP_CODE" val="l1-2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3*l_i*1_3"/>
  <p:tag name="KSO_WM_UNIT_CLEAR" val="1"/>
  <p:tag name="KSO_WM_UNIT_LAYERLEVEL" val="1_1"/>
  <p:tag name="KSO_WM_DIAGRAM_GROUP_CODE" val="l1-2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3*l_i*1_4"/>
  <p:tag name="KSO_WM_UNIT_CLEAR" val="1"/>
  <p:tag name="KSO_WM_UNIT_LAYERLEVEL" val="1_1"/>
  <p:tag name="KSO_WM_DIAGRAM_GROUP_CODE" val="l1-2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3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3*l_i*1_5"/>
  <p:tag name="KSO_WM_UNIT_CLEAR" val="1"/>
  <p:tag name="KSO_WM_UNIT_LAYERLEVEL" val="1_1"/>
  <p:tag name="KSO_WM_DIAGRAM_GROUP_CODE" val="l1-2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3*l_i*1_6"/>
  <p:tag name="KSO_WM_UNIT_CLEAR" val="1"/>
  <p:tag name="KSO_WM_UNIT_LAYERLEVEL" val="1_1"/>
  <p:tag name="KSO_WM_DIAGRAM_GROUP_CODE" val="l1-2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3*l_i*1_7"/>
  <p:tag name="KSO_WM_UNIT_CLEAR" val="1"/>
  <p:tag name="KSO_WM_UNIT_LAYERLEVEL" val="1_1"/>
  <p:tag name="KSO_WM_DIAGRAM_GROUP_CODE" val="l1-2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3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3*l_i*1_8"/>
  <p:tag name="KSO_WM_UNIT_CLEAR" val="1"/>
  <p:tag name="KSO_WM_UNIT_LAYERLEVEL" val="1_1"/>
  <p:tag name="KSO_WM_DIAGRAM_GROUP_CODE" val="l1-2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3*l_i*1_9"/>
  <p:tag name="KSO_WM_UNIT_CLEAR" val="1"/>
  <p:tag name="KSO_WM_UNIT_LAYERLEVEL" val="1_1"/>
  <p:tag name="KSO_WM_DIAGRAM_GROUP_CODE" val="l1-2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6*l_i*1_2"/>
  <p:tag name="KSO_WM_UNIT_CLEAR" val="1"/>
  <p:tag name="KSO_WM_UNIT_LAYERLEVEL" val="1_1"/>
  <p:tag name="KSO_WM_DIAGRAM_GROUP_CODE" val="l1-1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3*l_i*1_10"/>
  <p:tag name="KSO_WM_UNIT_CLEAR" val="1"/>
  <p:tag name="KSO_WM_UNIT_LAYERLEVEL" val="1_1"/>
  <p:tag name="KSO_WM_DIAGRAM_GROUP_CODE" val="l1-2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3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3*l_i*1_11"/>
  <p:tag name="KSO_WM_UNIT_CLEAR" val="1"/>
  <p:tag name="KSO_WM_UNIT_LAYERLEVEL" val="1_1"/>
  <p:tag name="KSO_WM_DIAGRAM_GROUP_CODE" val="l1-2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3*l_i*1_12"/>
  <p:tag name="KSO_WM_UNIT_CLEAR" val="1"/>
  <p:tag name="KSO_WM_UNIT_LAYERLEVEL" val="1_1"/>
  <p:tag name="KSO_WM_DIAGRAM_GROUP_CODE" val="l1-2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3"/>
  <p:tag name="KSO_WM_UNIT_ID" val="custom160325_23*l_i*1_13"/>
  <p:tag name="KSO_WM_UNIT_CLEAR" val="1"/>
  <p:tag name="KSO_WM_UNIT_LAYERLEVEL" val="1_1"/>
  <p:tag name="KSO_WM_DIAGRAM_GROUP_CODE" val="l1-2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23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4"/>
  <p:tag name="KSO_WM_UNIT_ID" val="custom160325_23*l_i*1_14"/>
  <p:tag name="KSO_WM_UNIT_CLEAR" val="1"/>
  <p:tag name="KSO_WM_UNIT_LAYERLEVEL" val="1_1"/>
  <p:tag name="KSO_WM_DIAGRAM_GROUP_CODE" val="l1-2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5"/>
  <p:tag name="KSO_WM_UNIT_ID" val="custom160325_23*l_i*1_15"/>
  <p:tag name="KSO_WM_UNIT_CLEAR" val="1"/>
  <p:tag name="KSO_WM_UNIT_LAYERLEVEL" val="1_1"/>
  <p:tag name="KSO_WM_DIAGRAM_GROUP_CODE" val="l1-2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3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3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3"/>
  <p:tag name="KSO_WM_SLIDE_INDEX" val="23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208*102"/>
  <p:tag name="KSO_WM_SLIDE_SIZE" val="545*410"/>
  <p:tag name="KSO_WM_DIAGRAM_GROUP_CODE" val="l1-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4*l_i*1_1"/>
  <p:tag name="KSO_WM_UNIT_CLEAR" val="1"/>
  <p:tag name="KSO_WM_UNIT_LAYERLEVEL" val="1_1"/>
  <p:tag name="KSO_WM_DIAGRAM_GROUP_CODE" val="l1-2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4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4*l_i*1_2"/>
  <p:tag name="KSO_WM_UNIT_CLEAR" val="1"/>
  <p:tag name="KSO_WM_UNIT_LAYERLEVEL" val="1_1"/>
  <p:tag name="KSO_WM_DIAGRAM_GROUP_CODE" val="l1-2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4*l_i*1_3"/>
  <p:tag name="KSO_WM_UNIT_CLEAR" val="1"/>
  <p:tag name="KSO_WM_UNIT_LAYERLEVEL" val="1_1"/>
  <p:tag name="KSO_WM_DIAGRAM_GROUP_CODE" val="l1-2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4*l_i*1_4"/>
  <p:tag name="KSO_WM_UNIT_CLEAR" val="1"/>
  <p:tag name="KSO_WM_UNIT_LAYERLEVEL" val="1_1"/>
  <p:tag name="KSO_WM_DIAGRAM_GROUP_CODE" val="l1-2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4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4*l_i*1_5"/>
  <p:tag name="KSO_WM_UNIT_CLEAR" val="1"/>
  <p:tag name="KSO_WM_UNIT_LAYERLEVEL" val="1_1"/>
  <p:tag name="KSO_WM_DIAGRAM_GROUP_CODE" val="l1-2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4*l_i*1_6"/>
  <p:tag name="KSO_WM_UNIT_CLEAR" val="1"/>
  <p:tag name="KSO_WM_UNIT_LAYERLEVEL" val="1_1"/>
  <p:tag name="KSO_WM_DIAGRAM_GROUP_CODE" val="l1-2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4*l_i*1_7"/>
  <p:tag name="KSO_WM_UNIT_CLEAR" val="1"/>
  <p:tag name="KSO_WM_UNIT_LAYERLEVEL" val="1_1"/>
  <p:tag name="KSO_WM_DIAGRAM_GROUP_CODE" val="l1-2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4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4*l_i*1_8"/>
  <p:tag name="KSO_WM_UNIT_CLEAR" val="1"/>
  <p:tag name="KSO_WM_UNIT_LAYERLEVEL" val="1_1"/>
  <p:tag name="KSO_WM_DIAGRAM_GROUP_CODE" val="l1-2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4*l_i*1_9"/>
  <p:tag name="KSO_WM_UNIT_CLEAR" val="1"/>
  <p:tag name="KSO_WM_UNIT_LAYERLEVEL" val="1_1"/>
  <p:tag name="KSO_WM_DIAGRAM_GROUP_CODE" val="l1-2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4*l_i*1_10"/>
  <p:tag name="KSO_WM_UNIT_CLEAR" val="1"/>
  <p:tag name="KSO_WM_UNIT_LAYERLEVEL" val="1_1"/>
  <p:tag name="KSO_WM_DIAGRAM_GROUP_CODE" val="l1-2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24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4*l_i*1_11"/>
  <p:tag name="KSO_WM_UNIT_CLEAR" val="1"/>
  <p:tag name="KSO_WM_UNIT_LAYERLEVEL" val="1_1"/>
  <p:tag name="KSO_WM_DIAGRAM_GROUP_CODE" val="l1-2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4*l_i*1_12"/>
  <p:tag name="KSO_WM_UNIT_CLEAR" val="1"/>
  <p:tag name="KSO_WM_UNIT_LAYERLEVEL" val="1_1"/>
  <p:tag name="KSO_WM_DIAGRAM_GROUP_CODE" val="l1-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3"/>
  <p:tag name="KSO_WM_UNIT_ID" val="custom160325_24*l_i*1_13"/>
  <p:tag name="KSO_WM_UNIT_CLEAR" val="1"/>
  <p:tag name="KSO_WM_UNIT_LAYERLEVEL" val="1_1"/>
  <p:tag name="KSO_WM_DIAGRAM_GROUP_CODE" val="l1-2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4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4"/>
  <p:tag name="KSO_WM_UNIT_ID" val="custom160325_24*l_i*1_14"/>
  <p:tag name="KSO_WM_UNIT_CLEAR" val="1"/>
  <p:tag name="KSO_WM_UNIT_LAYERLEVEL" val="1_1"/>
  <p:tag name="KSO_WM_DIAGRAM_GROUP_CODE" val="l1-2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5"/>
  <p:tag name="KSO_WM_UNIT_ID" val="custom160325_24*l_i*1_15"/>
  <p:tag name="KSO_WM_UNIT_CLEAR" val="1"/>
  <p:tag name="KSO_WM_UNIT_LAYERLEVEL" val="1_1"/>
  <p:tag name="KSO_WM_DIAGRAM_GROUP_CODE" val="l1-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7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6"/>
  <p:tag name="KSO_WM_UNIT_ID" val="custom160325_24*l_i*1_16"/>
  <p:tag name="KSO_WM_UNIT_CLEAR" val="1"/>
  <p:tag name="KSO_WM_UNIT_LAYERLEVEL" val="1_1"/>
  <p:tag name="KSO_WM_DIAGRAM_GROUP_CODE" val="l1-2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6_1"/>
  <p:tag name="KSO_WM_UNIT_ID" val="custom160325_24*l_h_f*1_6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7"/>
  <p:tag name="KSO_WM_UNIT_ID" val="custom160325_24*l_i*1_17"/>
  <p:tag name="KSO_WM_UNIT_CLEAR" val="1"/>
  <p:tag name="KSO_WM_UNIT_LAYERLEVEL" val="1_1"/>
  <p:tag name="KSO_WM_DIAGRAM_GROUP_CODE" val="l1-2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8"/>
  <p:tag name="KSO_WM_UNIT_ID" val="custom160325_24*l_i*1_18"/>
  <p:tag name="KSO_WM_UNIT_CLEAR" val="1"/>
  <p:tag name="KSO_WM_UNIT_LAYERLEVEL" val="1_1"/>
  <p:tag name="KSO_WM_DIAGRAM_GROUP_CODE" val="l1-2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4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6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4"/>
  <p:tag name="KSO_WM_SLIDE_INDEX" val="24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193*80"/>
  <p:tag name="KSO_WM_SLIDE_SIZE" val="555*424"/>
  <p:tag name="KSO_WM_DIAGRAM_GROUP_CODE" val="l1-2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25*d*1"/>
  <p:tag name="KSO_WM_UNIT_CLEAR" val="0"/>
  <p:tag name="KSO_WM_UNIT_LAYERLEVEL" val="1"/>
  <p:tag name="KSO_WM_UNIT_VALUE" val="818*2318"/>
  <p:tag name="KSO_WM_UNIT_HIGHLIGHT" val="0"/>
  <p:tag name="KSO_WM_UNIT_COMPATIBLE" val="0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1"/>
  <p:tag name="KSO_WM_TEMPLATE_CATEGORY" val="custom"/>
  <p:tag name="KSO_WM_TEMPLATE_INDEX" val="160325"/>
  <p:tag name="KSO_WM_UNIT_INDEX" val="1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2"/>
  <p:tag name="KSO_WM_TEMPLATE_CATEGORY" val="custom"/>
  <p:tag name="KSO_WM_TEMPLATE_INDEX" val="160325"/>
  <p:tag name="KSO_WM_UNIT_INDEX" val="2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3"/>
  <p:tag name="KSO_WM_TEMPLATE_CATEGORY" val="custom"/>
  <p:tag name="KSO_WM_TEMPLATE_INDEX" val="160325"/>
  <p:tag name="KSO_WM_UNIT_INDEX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7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4"/>
  <p:tag name="KSO_WM_TEMPLATE_CATEGORY" val="custom"/>
  <p:tag name="KSO_WM_TEMPLATE_INDEX" val="160325"/>
  <p:tag name="KSO_WM_UNIT_INDEX" val="4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5*f*1"/>
  <p:tag name="KSO_WM_UNIT_CLEAR" val="1"/>
  <p:tag name="KSO_WM_UNIT_LAYERLEVEL" val="1"/>
  <p:tag name="KSO_WM_UNIT_VALUE" val="140"/>
  <p:tag name="KSO_WM_UNIT_HIGHLIGHT" val="0"/>
  <p:tag name="KSO_WM_UNIT_COMPATIBLE" val="0"/>
  <p:tag name="KSO_WM_UNIT_PRESET_TEXT_INDEX" val="5"/>
  <p:tag name="KSO_WM_UNIT_PRESET_TEXT_LEN" val="150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5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7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92*102"/>
  <p:tag name="KSO_WM_SLIDE_SIZE" val="661*349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26*d*1"/>
  <p:tag name="KSO_WM_UNIT_CLEAR" val="0"/>
  <p:tag name="KSO_WM_UNIT_LAYERLEVEL" val="1"/>
  <p:tag name="KSO_WM_UNIT_VALUE" val="1095*1879"/>
  <p:tag name="KSO_WM_UNIT_HIGHLIGHT" val="0"/>
  <p:tag name="KSO_WM_UNIT_COMPATIBLE" val="0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2"/>
  <p:tag name="KSO_WM_UNIT_ID" val="custom160325_26*d*2"/>
  <p:tag name="KSO_WM_UNIT_CLEAR" val="0"/>
  <p:tag name="KSO_WM_UNIT_LAYERLEVEL" val="1"/>
  <p:tag name="KSO_WM_UNIT_VALUE" val="743*1342"/>
  <p:tag name="KSO_WM_UNIT_HIGHLIGHT" val="0"/>
  <p:tag name="KSO_WM_UNIT_COMPATIBLE" val="0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6*i*2"/>
  <p:tag name="KSO_WM_TEMPLATE_CATEGORY" val="custom"/>
  <p:tag name="KSO_WM_TEMPLATE_INDEX" val="160325"/>
  <p:tag name="KSO_WM_UNIT_INDEX" val="2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6*i*3"/>
  <p:tag name="KSO_WM_TEMPLATE_CATEGORY" val="custom"/>
  <p:tag name="KSO_WM_TEMPLATE_INDEX" val="160325"/>
  <p:tag name="KSO_WM_UNIT_INDEX" val="3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6*f*1"/>
  <p:tag name="KSO_WM_UNIT_CLEAR" val="1"/>
  <p:tag name="KSO_WM_UNIT_LAYERLEVEL" val="1"/>
  <p:tag name="KSO_WM_UNIT_VALUE" val="112"/>
  <p:tag name="KSO_WM_UNIT_HIGHLIGHT" val="0"/>
  <p:tag name="KSO_WM_UNIT_COMPATIBLE" val="0"/>
  <p:tag name="KSO_WM_UNIT_PRESET_TEXT_INDEX" val="4"/>
  <p:tag name="KSO_WM_UNIT_PRESET_TEXT_LEN" val="57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6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7*l_i*1_2"/>
  <p:tag name="KSO_WM_UNIT_CLEAR" val="1"/>
  <p:tag name="KSO_WM_UNIT_LAYERLEVEL" val="1_1"/>
  <p:tag name="KSO_WM_DIAGRAM_GROUP_CODE" val="l1-1"/>
</p:tagLst>
</file>

<file path=ppt/tags/tag280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6"/>
  <p:tag name="KSO_WM_SLIDE_INDEX" val="2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0*126"/>
  <p:tag name="KSO_WM_SLIDE_SIZE" val="929*336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0"/>
  <p:tag name="KSO_WM_TEMPLATE_CATEGORY" val="custom"/>
  <p:tag name="KSO_WM_TEMPLATE_INDEX" val="160325"/>
  <p:tag name="KSO_WM_UNIT_INDEX" val="0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1"/>
  <p:tag name="KSO_WM_TEMPLATE_CATEGORY" val="custom"/>
  <p:tag name="KSO_WM_TEMPLATE_INDEX" val="160325"/>
  <p:tag name="KSO_WM_UNIT_INDEX" val="1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2"/>
  <p:tag name="KSO_WM_TEMPLATE_CATEGORY" val="custom"/>
  <p:tag name="KSO_WM_TEMPLATE_INDEX" val="160325"/>
  <p:tag name="KSO_WM_UNIT_INDEX" val="2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3"/>
  <p:tag name="KSO_WM_TEMPLATE_CATEGORY" val="custom"/>
  <p:tag name="KSO_WM_TEMPLATE_INDEX" val="160325"/>
  <p:tag name="KSO_WM_UNIT_INDEX" val="3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4"/>
  <p:tag name="KSO_WM_TEMPLATE_CATEGORY" val="custom"/>
  <p:tag name="KSO_WM_TEMPLATE_INDEX" val="160325"/>
  <p:tag name="KSO_WM_UNIT_INDEX" val="4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5"/>
  <p:tag name="KSO_WM_TEMPLATE_CATEGORY" val="custom"/>
  <p:tag name="KSO_WM_TEMPLATE_INDEX" val="160325"/>
  <p:tag name="KSO_WM_UNIT_INDEX" val="5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6"/>
  <p:tag name="KSO_WM_TEMPLATE_CATEGORY" val="custom"/>
  <p:tag name="KSO_WM_TEMPLATE_INDEX" val="160325"/>
  <p:tag name="KSO_WM_UNIT_INDEX" val="6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7"/>
  <p:tag name="KSO_WM_TEMPLATE_CATEGORY" val="custom"/>
  <p:tag name="KSO_WM_TEMPLATE_INDEX" val="160325"/>
  <p:tag name="KSO_WM_UNIT_INDEX" val="7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8"/>
  <p:tag name="KSO_WM_TEMPLATE_CATEGORY" val="custom"/>
  <p:tag name="KSO_WM_TEMPLATE_INDEX" val="160325"/>
  <p:tag name="KSO_WM_UNIT_INDEX" val="8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7*i*7"/>
  <p:tag name="KSO_WM_TEMPLATE_CATEGORY" val="custom"/>
  <p:tag name="KSO_WM_TEMPLATE_INDEX" val="160325"/>
  <p:tag name="KSO_WM_UNIT_INDEX" val="7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9"/>
  <p:tag name="KSO_WM_TEMPLATE_CATEGORY" val="custom"/>
  <p:tag name="KSO_WM_TEMPLATE_INDEX" val="160325"/>
  <p:tag name="KSO_WM_UNIT_INDEX" val="9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7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7*f*1"/>
  <p:tag name="KSO_WM_UNIT_CLEAR" val="1"/>
  <p:tag name="KSO_WM_UNIT_LAYERLEVEL" val="1"/>
  <p:tag name="KSO_WM_UNIT_VALUE" val="160"/>
  <p:tag name="KSO_WM_UNIT_HIGHLIGHT" val="0"/>
  <p:tag name="KSO_WM_UNIT_COMPATIBLE" val="0"/>
  <p:tag name="KSO_WM_UNIT_PRESET_TEXT_INDEX" val="5"/>
  <p:tag name="KSO_WM_UNIT_PRESET_TEXT_LEN" val="232"/>
</p:tagLst>
</file>

<file path=ppt/tags/tag29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7"/>
  <p:tag name="KSO_WM_SLIDE_INDEX" val="27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14*174"/>
  <p:tag name="KSO_WM_SLIDE_SIZE" val="408*307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0"/>
  <p:tag name="KSO_WM_TEMPLATE_CATEGORY" val="custom"/>
  <p:tag name="KSO_WM_TEMPLATE_INDEX" val="160325"/>
  <p:tag name="KSO_WM_UNIT_INDEX" val="0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"/>
  <p:tag name="KSO_WM_TEMPLATE_CATEGORY" val="custom"/>
  <p:tag name="KSO_WM_TEMPLATE_INDEX" val="160325"/>
  <p:tag name="KSO_WM_UNIT_INDEX" val="1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2"/>
  <p:tag name="KSO_WM_TEMPLATE_CATEGORY" val="custom"/>
  <p:tag name="KSO_WM_TEMPLATE_INDEX" val="160325"/>
  <p:tag name="KSO_WM_UNIT_INDEX" val="2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3"/>
  <p:tag name="KSO_WM_TEMPLATE_CATEGORY" val="custom"/>
  <p:tag name="KSO_WM_TEMPLATE_INDEX" val="160325"/>
  <p:tag name="KSO_WM_UNIT_INDEX" val="3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4"/>
  <p:tag name="KSO_WM_TEMPLATE_CATEGORY" val="custom"/>
  <p:tag name="KSO_WM_TEMPLATE_INDEX" val="160325"/>
  <p:tag name="KSO_WM_UNIT_INDEX" val="4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5"/>
  <p:tag name="KSO_WM_TEMPLATE_CATEGORY" val="custom"/>
  <p:tag name="KSO_WM_TEMPLATE_INDEX" val="160325"/>
  <p:tag name="KSO_WM_UNIT_INDEX" val="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7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6"/>
  <p:tag name="KSO_WM_TEMPLATE_CATEGORY" val="custom"/>
  <p:tag name="KSO_WM_TEMPLATE_INDEX" val="160325"/>
  <p:tag name="KSO_WM_UNIT_INDEX" val="6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7"/>
  <p:tag name="KSO_WM_TEMPLATE_CATEGORY" val="custom"/>
  <p:tag name="KSO_WM_TEMPLATE_INDEX" val="160325"/>
  <p:tag name="KSO_WM_UNIT_INDEX" val="7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8"/>
  <p:tag name="KSO_WM_TEMPLATE_CATEGORY" val="custom"/>
  <p:tag name="KSO_WM_TEMPLATE_INDEX" val="160325"/>
  <p:tag name="KSO_WM_UNIT_INDEX" val="8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9"/>
  <p:tag name="KSO_WM_TEMPLATE_CATEGORY" val="custom"/>
  <p:tag name="KSO_WM_TEMPLATE_INDEX" val="160325"/>
  <p:tag name="KSO_WM_UNIT_INDEX" val="9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0"/>
  <p:tag name="KSO_WM_TEMPLATE_CATEGORY" val="custom"/>
  <p:tag name="KSO_WM_TEMPLATE_INDEX" val="160325"/>
  <p:tag name="KSO_WM_UNIT_INDEX" val="10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1"/>
  <p:tag name="KSO_WM_TEMPLATE_CATEGORY" val="custom"/>
  <p:tag name="KSO_WM_TEMPLATE_INDEX" val="160325"/>
  <p:tag name="KSO_WM_UNIT_INDEX" val="11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2"/>
  <p:tag name="KSO_WM_TEMPLATE_CATEGORY" val="custom"/>
  <p:tag name="KSO_WM_TEMPLATE_INDEX" val="160325"/>
  <p:tag name="KSO_WM_UNIT_INDEX" val="12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3"/>
  <p:tag name="KSO_WM_TEMPLATE_CATEGORY" val="custom"/>
  <p:tag name="KSO_WM_TEMPLATE_INDEX" val="160325"/>
  <p:tag name="KSO_WM_UNIT_INDEX" val="13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4"/>
  <p:tag name="KSO_WM_TEMPLATE_CATEGORY" val="custom"/>
  <p:tag name="KSO_WM_TEMPLATE_INDEX" val="160325"/>
  <p:tag name="KSO_WM_UNIT_INDEX" val="14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5"/>
  <p:tag name="KSO_WM_TEMPLATE_CATEGORY" val="custom"/>
  <p:tag name="KSO_WM_TEMPLATE_INDEX" val="160325"/>
  <p:tag name="KSO_WM_UNIT_INDEX" val="1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7*l_i*1_3"/>
  <p:tag name="KSO_WM_UNIT_CLEAR" val="1"/>
  <p:tag name="KSO_WM_UNIT_LAYERLEVEL" val="1_1"/>
  <p:tag name="KSO_WM_DIAGRAM_GROUP_CODE" val="l1-1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6"/>
  <p:tag name="KSO_WM_TEMPLATE_CATEGORY" val="custom"/>
  <p:tag name="KSO_WM_TEMPLATE_INDEX" val="160325"/>
  <p:tag name="KSO_WM_UNIT_INDEX" val="16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8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8*f*1"/>
  <p:tag name="KSO_WM_UNIT_CLEAR" val="1"/>
  <p:tag name="KSO_WM_UNIT_LAYERLEVEL" val="1"/>
  <p:tag name="KSO_WM_UNIT_VALUE" val="95"/>
  <p:tag name="KSO_WM_UNIT_HIGHLIGHT" val="0"/>
  <p:tag name="KSO_WM_UNIT_COMPATIBLE" val="0"/>
  <p:tag name="KSO_WM_UNIT_PRESET_TEXT_INDEX" val="5"/>
  <p:tag name="KSO_WM_UNIT_PRESET_TEXT_LEN" val="125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2"/>
  <p:tag name="KSO_WM_UNIT_ID" val="custom160325_28*f*2"/>
  <p:tag name="KSO_WM_UNIT_CLEAR" val="1"/>
  <p:tag name="KSO_WM_UNIT_LAYERLEVEL" val="1"/>
  <p:tag name="KSO_WM_UNIT_VALUE" val="85"/>
  <p:tag name="KSO_WM_UNIT_HIGHLIGHT" val="0"/>
  <p:tag name="KSO_WM_UNIT_COMPATIBLE" val="0"/>
  <p:tag name="KSO_WM_UNIT_PRESET_TEXT_INDEX" val="5"/>
  <p:tag name="KSO_WM_UNIT_PRESET_TEXT_LEN" val="125"/>
</p:tagLst>
</file>

<file path=ppt/tags/tag31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8"/>
  <p:tag name="KSO_WM_SLIDE_INDEX" val="28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471*330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9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" val="Thank You！"/>
</p:tagLst>
</file>

<file path=ppt/tags/tag31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3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8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1"/>
  <p:tag name="KSO_WM_TEMPLATE_CATEGORY" val="custom"/>
  <p:tag name="KSO_WM_TEMPLATE_INDEX" val="160325"/>
  <p:tag name="KSO_WM_UNIT_INDEX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8*l_i*1_2"/>
  <p:tag name="KSO_WM_UNIT_CLEAR" val="1"/>
  <p:tag name="KSO_WM_UNIT_LAYERLEVEL" val="1_1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7"/>
  <p:tag name="KSO_WM_TEMPLATE_CATEGORY" val="custom"/>
  <p:tag name="KSO_WM_TEMPLATE_INDEX" val="160325"/>
  <p:tag name="KSO_WM_UNIT_INDEX" val="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b"/>
  <p:tag name="KSO_WM_UNIT_INDEX" val="1"/>
  <p:tag name="KSO_WM_UNIT_ID" val="custom160325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8*l_i*1_3"/>
  <p:tag name="KSO_WM_UNIT_CLEAR" val="1"/>
  <p:tag name="KSO_WM_UNIT_LAYERLEVEL" val="1_1"/>
  <p:tag name="KSO_WM_DIAGRAM_GROUP_CODE" val="l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12"/>
  <p:tag name="KSO_WM_TEMPLATE_CATEGORY" val="custom"/>
  <p:tag name="KSO_WM_TEMPLATE_INDEX" val="160325"/>
  <p:tag name="KSO_WM_UNIT_INDEX" val="1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8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8*l_i*1_4"/>
  <p:tag name="KSO_WM_UNIT_CLEAR" val="1"/>
  <p:tag name="KSO_WM_UNIT_LAYERLEVEL" val="1_1"/>
  <p:tag name="KSO_WM_DIAGRAM_GROUP_CODE" val="l1-1"/>
</p:tagLst>
</file>

<file path=ppt/tags/tag4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9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9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9*l_i*1_2"/>
  <p:tag name="KSO_WM_UNIT_CLEAR" val="1"/>
  <p:tag name="KSO_WM_UNIT_LAYERLEVEL" val="1_1"/>
  <p:tag name="KSO_WM_DIAGRAM_GROUP_CODE" val="l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9*i*7"/>
  <p:tag name="KSO_WM_TEMPLATE_CATEGORY" val="custom"/>
  <p:tag name="KSO_WM_TEMPLATE_INDEX" val="160325"/>
  <p:tag name="KSO_WM_UNIT_INDEX" val="7"/>
</p:tagLst>
</file>

<file path=ppt/tags/tag5.xml><?xml version="1.0" encoding="utf-8"?>
<p:tagLst xmlns:p="http://schemas.openxmlformats.org/presentationml/2006/main">
  <p:tag name="KSO_WM_TEMPLATE_THUMBS_INDEX" val="1、4、5、8、12、14、24、25、26、27、28、29"/>
  <p:tag name="KSO_WM_TEMPLATE_CATEGORY" val="custom"/>
  <p:tag name="KSO_WM_TEMPLATE_INDEX" val="160325"/>
  <p:tag name="KSO_WM_TAG_VERSION" val="1.0"/>
  <p:tag name="KSO_WM_SLIDE_ID" val="custom16032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9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9*l_i*1_3"/>
  <p:tag name="KSO_WM_UNIT_CLEAR" val="1"/>
  <p:tag name="KSO_WM_UNIT_LAYERLEVEL" val="1_1"/>
  <p:tag name="KSO_WM_DIAGRAM_GROUP_CODE" val="l1-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9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9*i*17"/>
  <p:tag name="KSO_WM_TEMPLATE_CATEGORY" val="custom"/>
  <p:tag name="KSO_WM_TEMPLATE_INDEX" val="160325"/>
  <p:tag name="KSO_WM_UNIT_INDEX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9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9*l_i*1_5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58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0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0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0*l_i*1_2"/>
  <p:tag name="KSO_WM_UNIT_CLEAR" val="1"/>
  <p:tag name="KSO_WM_UNIT_LAYERLEVEL" val="1_1"/>
  <p:tag name="KSO_WM_DIAGRAM_GROUP_CODE" val="l1-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10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0*l_i*1_3"/>
  <p:tag name="KSO_WM_UNIT_CLEAR" val="1"/>
  <p:tag name="KSO_WM_UNIT_LAYERLEVEL" val="1_1"/>
  <p:tag name="KSO_WM_DIAGRAM_GROUP_CODE" val="l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10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10*l_h_f*1_5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10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10*l_i*1_6"/>
  <p:tag name="KSO_WM_UNIT_CLEAR" val="1"/>
  <p:tag name="KSO_WM_UNIT_LAYERLEVEL" val="1_1"/>
  <p:tag name="KSO_WM_DIAGRAM_GROUP_CODE" val="l1-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71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1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1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1*l_i*1_2"/>
  <p:tag name="KSO_WM_UNIT_CLEAR" val="1"/>
  <p:tag name="KSO_WM_UNIT_LAYERLEVEL" val="1_1"/>
  <p:tag name="KSO_WM_DIAGRAM_GROUP_CODE" val="l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11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1*l_i*1_3"/>
  <p:tag name="KSO_WM_UNIT_CLEAR" val="1"/>
  <p:tag name="KSO_WM_UNIT_LAYERLEVEL" val="1_1"/>
  <p:tag name="KSO_WM_DIAGRAM_GROUP_CODE" val="l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11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11*l_h_f*1_5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11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11*l_i*1_6"/>
  <p:tag name="KSO_WM_UNIT_CLEAR" val="1"/>
  <p:tag name="KSO_WM_UNIT_LAYERLEVEL" val="1_1"/>
  <p:tag name="KSO_WM_DIAGRAM_GROUP_CODE" val="l1-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6_1"/>
  <p:tag name="KSO_WM_UNIT_ID" val="custom160325_11*l_h_f*1_6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11*l_i*1_7"/>
  <p:tag name="KSO_WM_UNIT_CLEAR" val="1"/>
  <p:tag name="KSO_WM_UNIT_LAYERLEVEL" val="1_1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2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b"/>
  <p:tag name="KSO_WM_UNIT_INDEX" val="1"/>
  <p:tag name="KSO_WM_UNIT_ID" val="custom160325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8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3*m_i*1_1"/>
  <p:tag name="KSO_WM_UNIT_CLEAR" val="1"/>
  <p:tag name="KSO_WM_UNIT_LAYERLEVEL" val="1_1"/>
  <p:tag name="KSO_WM_DIAGRAM_GROUP_CODE" val="m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3*m_i*1_2"/>
  <p:tag name="KSO_WM_UNIT_CLEAR" val="1"/>
  <p:tag name="KSO_WM_UNIT_LAYERLEVEL" val="1_1"/>
  <p:tag name="KSO_WM_DIAGRAM_GROUP_CODE" val="m1-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3*m_h_f*1_1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3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07*136"/>
  <p:tag name="KSO_WM_SLIDE_SIZE" val="346*351"/>
  <p:tag name="KSO_WM_DIAGRAM_GROUP_CODE" val="m1-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4*i*0"/>
  <p:tag name="KSO_WM_TEMPLATE_CATEGORY" val="custom"/>
  <p:tag name="KSO_WM_TEMPLATE_INDEX" val="160325"/>
  <p:tag name="KSO_WM_UNIT_INDEX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4*m_i*1_1"/>
  <p:tag name="KSO_WM_UNIT_CLEAR" val="1"/>
  <p:tag name="KSO_WM_UNIT_LAYERLEVEL" val="1_1"/>
  <p:tag name="KSO_WM_DIAGRAM_GROUP_CODE" val="m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4*m_i*1_2"/>
  <p:tag name="KSO_WM_UNIT_CLEAR" val="1"/>
  <p:tag name="KSO_WM_UNIT_LAYERLEVEL" val="1_1"/>
  <p:tag name="KSO_WM_DIAGRAM_GROUP_CODE" val="m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4*m_h_f*1_1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4*i*7"/>
  <p:tag name="KSO_WM_TEMPLATE_CATEGORY" val="custom"/>
  <p:tag name="KSO_WM_TEMPLATE_INDEX" val="160325"/>
  <p:tag name="KSO_WM_UNIT_INDEX" val="7"/>
</p:tagLst>
</file>

<file path=ppt/theme/theme1.xml><?xml version="1.0" encoding="utf-8"?>
<a:theme xmlns:a="http://schemas.openxmlformats.org/drawingml/2006/main" name="3_Office 主题">
  <a:themeElements>
    <a:clrScheme name="160325">
      <a:dk1>
        <a:srgbClr val="5F5F5F"/>
      </a:dk1>
      <a:lt1>
        <a:srgbClr val="E7E7EF"/>
      </a:lt1>
      <a:dk2>
        <a:srgbClr val="4D4D4D"/>
      </a:dk2>
      <a:lt2>
        <a:srgbClr val="FFFFFF"/>
      </a:lt2>
      <a:accent1>
        <a:srgbClr val="4D4D4D"/>
      </a:accent1>
      <a:accent2>
        <a:srgbClr val="74707E"/>
      </a:accent2>
      <a:accent3>
        <a:srgbClr val="B99179"/>
      </a:accent3>
      <a:accent4>
        <a:srgbClr val="6F8B9D"/>
      </a:accent4>
      <a:accent5>
        <a:srgbClr val="9994A6"/>
      </a:accent5>
      <a:accent6>
        <a:srgbClr val="00B0F0"/>
      </a:accent6>
      <a:hlink>
        <a:srgbClr val="92D05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2288</Words>
  <Application>WPS Presentation</Application>
  <PresentationFormat>宽屏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ＭＳ Ｐゴシック</vt:lpstr>
      <vt:lpstr>Wingdings</vt:lpstr>
      <vt:lpstr>时尚中黑简体</vt:lpstr>
      <vt:lpstr>黑体</vt:lpstr>
      <vt:lpstr>HGP創英ﾌﾟﾚｾﾞﾝｽEB</vt:lpstr>
      <vt:lpstr>黑体</vt:lpstr>
      <vt:lpstr>Microsoft YaHei</vt:lpstr>
      <vt:lpstr>ＭＳ Ｐゴシック</vt:lpstr>
      <vt:lpstr>Arial Unicode MS</vt:lpstr>
      <vt:lpstr>Calibri</vt:lpstr>
      <vt:lpstr>SimSun</vt:lpstr>
      <vt:lpstr>时尚中黑简体</vt:lpstr>
      <vt:lpstr>3_Office 主题</vt:lpstr>
      <vt:lpstr>Enter Title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Enter Title</vt:lpstr>
      <vt:lpstr>Thank You！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2013-08-23T08:25:00Z</dcterms:created>
  <dcterms:modified xsi:type="dcterms:W3CDTF">2020-06-04T01:33:11Z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1041-11.8.2.8474</vt:lpwstr>
  </property>
</Properties>
</file>