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0" r:id="rId4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888" y="110"/>
      </p:cViewPr>
      <p:guideLst>
        <p:guide orient="horz" pos="1867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3/アートボード 3.jpgアートボード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  <p:pic>
        <p:nvPicPr>
          <p:cNvPr id="4" name="図形 3" descr="3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005" y="606425"/>
            <a:ext cx="1036320" cy="2386965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132201" y="849600"/>
            <a:ext cx="1429385" cy="21488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ようやく梅雨が明け、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晴天が清々しい季節となりましたが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いかがお過ごしでしょうか。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おかげさまで私どもは元気に毎日を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過ごしておりますので、ご安心下さい。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これからますます暑さが増すとの由、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皆様のご健康をお祈りしております。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kumimoji="1" lang="ja-JP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</a:rPr>
              <a:t>令和◯年　盛夏</a:t>
            </a:r>
            <a:endParaRPr kumimoji="1" lang="en-US" altLang="ja-JP" sz="9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46339" y="1724025"/>
            <a:ext cx="707886" cy="12833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〒一〇七ー＊＊＊＊</a:t>
            </a:r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東京都港区赤坂＊ー＊＊ー＊</a:t>
            </a:r>
            <a:endParaRPr kumimoji="1" lang="en-US" altLang="ja-JP" sz="7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 キング　太郎</a:t>
            </a:r>
            <a:endParaRPr kumimoji="1"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  <a:p>
            <a:r>
              <a:rPr kumimoji="1" lang="ja-JP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YuGothic Medium" panose="020B0500000000000000" charset="-128"/>
                <a:ea typeface="YuGothic Medium" panose="020B0500000000000000" charset="-128"/>
                <a:cs typeface="YuGothic Medium" panose="020B0500000000000000" charset="-128"/>
              </a:rPr>
              <a:t>　　　　　　　 花子</a:t>
            </a:r>
            <a:endParaRPr kumimoji="1" lang="en-US" altLang="ja-JP" sz="1000" dirty="0">
              <a:solidFill>
                <a:schemeClr val="tx1">
                  <a:lumMod val="65000"/>
                  <a:lumOff val="35000"/>
                </a:schemeClr>
              </a:solidFill>
              <a:latin typeface="YuGothic Medium" panose="020B0500000000000000" charset="-128"/>
              <a:ea typeface="YuGothic Medium" panose="020B0500000000000000" charset="-128"/>
              <a:cs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3/アートボード 3.jpgアートボード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PresentationFormat>ユーザー設定</PresentationFormat>
  <Paragraphs>15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ＭＳ Ｐゴシック</vt:lpstr>
      <vt:lpstr>Wingdings</vt:lpstr>
      <vt:lpstr>PMingLiU</vt:lpstr>
      <vt:lpstr>宋体-繁</vt:lpstr>
      <vt:lpstr>游ゴシック</vt:lpstr>
      <vt:lpstr>Hiragino Sans</vt:lpstr>
      <vt:lpstr>微软雅黑</vt:lpstr>
      <vt:lpstr>苹方-简</vt:lpstr>
      <vt:lpstr>ＭＳ Ｐゴシック</vt:lpstr>
      <vt:lpstr>Arial Unicode MS</vt:lpstr>
      <vt:lpstr>Hiragino Maru Gothic ProN</vt:lpstr>
      <vt:lpstr>Calibri</vt:lpstr>
      <vt:lpstr>Helvetica Neue</vt:lpstr>
      <vt:lpstr>ＭＳ Ｐゴシック</vt:lpstr>
      <vt:lpstr>YuGothic Medium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terms:created xsi:type="dcterms:W3CDTF">2021-07-07T09:07:57Z</dcterms:created>
  <dcterms:modified xsi:type="dcterms:W3CDTF">2021-07-07T09:07:57Z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1041-3.2.0.5285</vt:lpwstr>
  </property>
</Properties>
</file>