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0691495" cy="755967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35265" y="857250"/>
            <a:ext cx="327347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500" y="1237251"/>
            <a:ext cx="8019000" cy="263200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500" y="3970751"/>
            <a:ext cx="8019000" cy="1825249"/>
          </a:xfrm>
        </p:spPr>
        <p:txBody>
          <a:bodyPr/>
          <a:lstStyle>
            <a:lvl1pPr marL="0" indent="0" algn="ctr">
              <a:buNone/>
              <a:defRPr sz="2645"/>
            </a:lvl1pPr>
            <a:lvl2pPr marL="504190" indent="0" algn="ctr">
              <a:buNone/>
              <a:defRPr sz="2205"/>
            </a:lvl2pPr>
            <a:lvl3pPr marL="100774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3870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250" indent="0" algn="ctr">
              <a:buNone/>
              <a:defRPr sz="176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735075" y="608000"/>
            <a:ext cx="9221850" cy="612799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06" y="1884751"/>
            <a:ext cx="9221850" cy="314474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06" y="5059251"/>
            <a:ext cx="9221850" cy="165374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419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74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387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25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7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282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402500"/>
            <a:ext cx="9221850" cy="14612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468" y="1853251"/>
            <a:ext cx="4523217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468" y="2761500"/>
            <a:ext cx="4523217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2825" y="1853251"/>
            <a:ext cx="4545493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2825" y="2761500"/>
            <a:ext cx="4545493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504000"/>
            <a:ext cx="3448448" cy="176400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493" y="1088500"/>
            <a:ext cx="5412825" cy="5372500"/>
          </a:xfrm>
        </p:spPr>
        <p:txBody>
          <a:bodyPr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774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3870" indent="0">
              <a:buNone/>
              <a:defRPr sz="2205"/>
            </a:lvl7pPr>
            <a:lvl8pPr marL="3528060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68" y="2268000"/>
            <a:ext cx="3448448" cy="4201751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7745" indent="0">
              <a:buNone/>
              <a:defRPr sz="132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3870" indent="0">
              <a:buNone/>
              <a:defRPr sz="1100"/>
            </a:lvl7pPr>
            <a:lvl8pPr marL="3528060" indent="0">
              <a:buNone/>
              <a:defRPr sz="1100"/>
            </a:lvl8pPr>
            <a:lvl9pPr marL="4032250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8615763" y="402500"/>
            <a:ext cx="1341162" cy="6406751"/>
          </a:xfrm>
        </p:spPr>
        <p:txBody>
          <a:bodyPr vert="eaVert">
            <a:normAutofit/>
          </a:bodyPr>
          <a:lstStyle>
            <a:lvl1pPr>
              <a:defRPr sz="485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75" y="402500"/>
            <a:ext cx="7787443" cy="6406751"/>
          </a:xfrm>
        </p:spPr>
        <p:txBody>
          <a:bodyPr vert="eaVert"/>
          <a:lstStyle>
            <a:lvl1pPr marL="252095" indent="-252095">
              <a:defRPr kumimoji="1" lang="ja-JP" altLang="en-US" sz="30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285" indent="-252095">
              <a:defRPr kumimoji="1" lang="ja-JP" altLang="en-US" sz="26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840" indent="-252095">
              <a:defRPr kumimoji="1" lang="ja-JP" altLang="en-US" sz="220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030" indent="-252095">
              <a:defRPr kumimoji="1" lang="ja-JP" altLang="en-US" sz="19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220" indent="-252095">
              <a:defRPr kumimoji="1" lang="ja-JP" altLang="en-US" sz="198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75" y="402500"/>
            <a:ext cx="9221850" cy="146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75" y="2012500"/>
            <a:ext cx="9221850" cy="4796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7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725" y="7007000"/>
            <a:ext cx="360855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22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7745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7745" rtl="0" eaLnBrk="1" latinLnBrk="0" hangingPunct="1">
        <a:lnSpc>
          <a:spcPct val="90000"/>
        </a:lnSpc>
        <a:spcBef>
          <a:spcPct val="221000"/>
        </a:spcBef>
        <a:buFont typeface="Arial" panose="020B060402020202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15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1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74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387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シールテンプレート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0" y="-20955"/>
            <a:ext cx="10728960" cy="7647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ＭＳ Ｐゴシック</vt:lpstr>
      <vt:lpstr>Arial Unicode MS</vt:lpstr>
      <vt:lpstr>Calibri</vt:lpstr>
      <vt:lpstr>Microsoft YaHei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2021-03-31T04:12:29Z</dcterms:created>
  <dcterms:modified xsi:type="dcterms:W3CDTF">2021-03-31T04:20:03Z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