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0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4213" y="404813"/>
            <a:ext cx="7772400" cy="12969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4800" b="1">
                <a:effectLst>
                  <a:outerShdw blurRad="38100" dist="38100" dir="2700000">
                    <a:srgbClr val="000000"/>
                  </a:outerShdw>
                </a:effectLst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2133600"/>
            <a:ext cx="64008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>
                <a:ea typeface="SimSun" panose="02010600030101010101" charset="-122"/>
              </a:defRPr>
            </a:lvl2pPr>
            <a:lvl3pPr marL="914400" lvl="2" indent="0" algn="ctr">
              <a:buNone/>
              <a:defRPr>
                <a:ea typeface="SimSun" panose="02010600030101010101" charset="-122"/>
              </a:defRPr>
            </a:lvl3pPr>
            <a:lvl4pPr marL="1371600" lvl="3" indent="0" algn="ctr">
              <a:buNone/>
              <a:defRPr>
                <a:ea typeface="SimSun" panose="02010600030101010101" charset="-122"/>
              </a:defRPr>
            </a:lvl4pPr>
            <a:lvl5pPr marL="1828800" lvl="4" indent="0" algn="ctr">
              <a:buNone/>
              <a:defRPr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5822" y="406400"/>
            <a:ext cx="2060178" cy="58324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95288" y="406400"/>
            <a:ext cx="6061103" cy="58324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4032504" cy="446563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92384" y="1773238"/>
            <a:ext cx="4032504" cy="446563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06400" y="406400"/>
            <a:ext cx="82296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395288" y="1773238"/>
            <a:ext cx="8229600" cy="44656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altLang="ja-JP" sz="4000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sz="4000" b="0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Meiryo UI" panose="020B0604030504040204" charset="-128"/>
              </a:rPr>
              <a:t>Subtitle</a:t>
            </a:r>
            <a:endParaRPr lang="en-US" kern="1200" baseline="0"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7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抽象的（007）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2021-10-12T09:28:00Z</cp:lastPrinted>
  <dcterms:created xsi:type="dcterms:W3CDTF">2021-10-15T07:17:59Z</dcterms:created>
  <dcterms:modified xsi:type="dcterms:W3CDTF">2021-10-15T07:18:00Z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