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SimSun" panose="0201060003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60"/>
        <p:guide pos="290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684213" y="404813"/>
            <a:ext cx="7772400" cy="1296987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sz="4800" b="1">
                <a:effectLst>
                  <a:outerShdw blurRad="38100" dist="38100" dir="2700000">
                    <a:srgbClr val="000000"/>
                  </a:outerShdw>
                </a:effectLst>
                <a:ea typeface="ＭＳ Ｐゴシック" panose="020B0600070205080204" pitchFamily="2" charset="-122"/>
              </a:defRPr>
            </a:lvl1pPr>
          </a:lstStyle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403350" y="2133600"/>
            <a:ext cx="6400800" cy="12954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ea typeface="ＭＳ Ｐゴシック" panose="020B0600070205080204" pitchFamily="2" charset="-122"/>
              </a:defRPr>
            </a:lvl1pPr>
            <a:lvl2pPr marL="457200" lvl="1" indent="0" algn="ctr">
              <a:buNone/>
              <a:defRPr>
                <a:ea typeface="SimSun" panose="02010600030101010101" charset="-122"/>
              </a:defRPr>
            </a:lvl2pPr>
            <a:lvl3pPr marL="914400" lvl="2" indent="0" algn="ctr">
              <a:buNone/>
              <a:defRPr>
                <a:ea typeface="SimSun" panose="02010600030101010101" charset="-122"/>
              </a:defRPr>
            </a:lvl3pPr>
            <a:lvl4pPr marL="1371600" lvl="3" indent="0" algn="ctr">
              <a:buNone/>
              <a:defRPr>
                <a:ea typeface="SimSun" panose="02010600030101010101" charset="-122"/>
              </a:defRPr>
            </a:lvl4pPr>
            <a:lvl5pPr marL="1828800" lvl="4" indent="0" algn="ctr">
              <a:buNone/>
              <a:defRPr>
                <a:ea typeface="SimSun" panose="02010600030101010101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 b="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eaLnBrk="1" latinLnBrk="0" hangingPunct="1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75822" y="406400"/>
            <a:ext cx="2060178" cy="583247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95288" y="406400"/>
            <a:ext cx="6061103" cy="583247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95288" y="1773238"/>
            <a:ext cx="4032504" cy="446563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92384" y="1773238"/>
            <a:ext cx="4032504" cy="4465637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06400" y="406400"/>
            <a:ext cx="8229600" cy="12954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395288" y="1773238"/>
            <a:ext cx="8229600" cy="4465637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bg1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SimSun" panose="02010600030101010101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/>
        <p:txBody>
          <a:bodyPr anchor="ctr"/>
          <a:p>
            <a:pPr defTabSz="914400">
              <a:buSzPct val="100000"/>
            </a:pPr>
            <a:r>
              <a:rPr lang="en-US" altLang="ja-JP" sz="4000">
                <a:ea typeface="Meiryo UI" panose="020B0604030504040204" charset="-128"/>
                <a:sym typeface="+mn-ea"/>
              </a:rPr>
              <a:t>PRESENTATION TEMPLATE</a:t>
            </a:r>
            <a:endParaRPr lang="en-US" altLang="ja-JP" sz="4000" b="0" kern="1200" baseline="0">
              <a:ea typeface="Meiryo UI" panose="020B0604030504040204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/>
        <p:txBody>
          <a:bodyPr anchor="ctr"/>
          <a:p>
            <a:pPr defTabSz="914400">
              <a:buSzPct val="100000"/>
            </a:pPr>
            <a:r>
              <a:rPr lang="en-US" kern="1200" baseline="0">
                <a:ea typeface="Meiryo UI" panose="020B0604030504040204" charset="-128"/>
              </a:rPr>
              <a:t>Subtitle</a:t>
            </a:r>
            <a:endParaRPr lang="en-US" kern="1200" baseline="0"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/>
        <p:txBody>
          <a:bodyPr anchor="ctr"/>
          <a:p>
            <a:r>
              <a:rPr lang="ja-JP"/>
              <a:t>タイトルを入力</a:t>
            </a:r>
            <a:endParaRPr lang="ja-JP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07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6" baseType="lpstr">
      <vt:lpstr>Arial</vt:lpstr>
      <vt:lpstr>ＭＳ Ｐゴシック</vt:lpstr>
      <vt:lpstr>Wingdings</vt:lpstr>
      <vt:lpstr>SimSun</vt:lpstr>
      <vt:lpstr>YuGothic Medium</vt:lpstr>
      <vt:lpstr>Yu Gothic UI</vt:lpstr>
      <vt:lpstr>YuGothic Bold</vt:lpstr>
      <vt:lpstr>Microsoft YaHei</vt:lpstr>
      <vt:lpstr>ＭＳ Ｐゴシック</vt:lpstr>
      <vt:lpstr>Arial Unicode MS</vt:lpstr>
      <vt:lpstr>Calibri</vt:lpstr>
      <vt:lpstr>Meiryo UI</vt:lpstr>
      <vt:lpstr>抽象的（007）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2021-10-12T09:28:00Z</cp:lastPrinted>
  <dcterms:created xsi:type="dcterms:W3CDTF">2021-10-15T07:17:59Z</dcterms:created>
  <dcterms:modified xsi:type="dcterms:W3CDTF">2021-10-15T07:18:00Z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