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77" r:id="rId12"/>
    <p:sldId id="278" r:id="rId13"/>
    <p:sldId id="279" r:id="rId14"/>
  </p:sldIdLst>
  <p:sldSz cx="7559675" cy="10691495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7955" y="1143000"/>
            <a:ext cx="218209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5013" y="1749850"/>
            <a:ext cx="5670080" cy="3722453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5013" y="5615855"/>
            <a:ext cx="5670080" cy="2581461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519757" y="859898"/>
            <a:ext cx="6520593" cy="866686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820" y="2665613"/>
            <a:ext cx="6520593" cy="444763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820" y="7155327"/>
            <a:ext cx="6520593" cy="2338907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9757" y="2846290"/>
            <a:ext cx="3213045" cy="678407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27305" y="2846290"/>
            <a:ext cx="3213045" cy="678407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42" y="569258"/>
            <a:ext cx="6520593" cy="206665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742" y="2621063"/>
            <a:ext cx="3198279" cy="128454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742" y="3905605"/>
            <a:ext cx="3198279" cy="5744557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305" y="2621063"/>
            <a:ext cx="3214031" cy="128454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305" y="3905605"/>
            <a:ext cx="3214031" cy="5744557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42" y="712810"/>
            <a:ext cx="2438331" cy="249483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4031" y="1539472"/>
            <a:ext cx="3827305" cy="7598357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42" y="3207645"/>
            <a:ext cx="2438331" cy="5942559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6092039" y="569258"/>
            <a:ext cx="948309" cy="9061103"/>
          </a:xfrm>
        </p:spPr>
        <p:txBody>
          <a:bodyPr vert="eaVert">
            <a:normAutofit/>
          </a:bodyPr>
          <a:lstStyle>
            <a:lvl1pPr>
              <a:defRPr sz="3640"/>
            </a:lvl1pPr>
          </a:lstStyle>
          <a:p>
            <a:r>
              <a:rPr lang="ja-JP"/>
              <a:t>マスター タイトルの書式設定</a:t>
            </a:r>
            <a:endParaRPr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9757" y="569258"/>
            <a:ext cx="5506351" cy="9061103"/>
          </a:xfrm>
        </p:spPr>
        <p:txBody>
          <a:bodyPr vert="eaVert"/>
          <a:lstStyle>
            <a:lvl1pPr marL="189230" indent="-189230">
              <a:defRPr kumimoji="1" lang="ja-JP" altLang="en-US" sz="231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055" indent="-189230">
              <a:defRPr kumimoji="1" lang="ja-JP" altLang="en-US" sz="198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880" indent="-189230">
              <a:defRPr kumimoji="1" lang="ja-JP" altLang="en-US" sz="165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705" indent="-189230">
              <a:defRPr kumimoji="1" lang="ja-JP" altLang="en-US" sz="149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165" indent="-189230">
              <a:defRPr kumimoji="1" lang="ja-JP" altLang="en-US" sz="149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2 レベル</a:t>
            </a:r>
            <a:endParaRPr kumimoji="1" lang="ja-JP" altLang="en-US" dirty="0" smtClean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757" y="569258"/>
            <a:ext cx="6520593" cy="2066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757" y="2846290"/>
            <a:ext cx="6520593" cy="6784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757" y="9910040"/>
            <a:ext cx="1701024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4286" y="9910040"/>
            <a:ext cx="2551536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39325" y="9910040"/>
            <a:ext cx="1701024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kumimoji="1"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latinLnBrk="0" hangingPunct="1">
        <a:lnSpc>
          <a:spcPct val="90000"/>
        </a:lnSpc>
        <a:spcBef>
          <a:spcPct val="166000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3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14605"/>
            <a:ext cx="7557770" cy="106864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図形 3" descr="カレンダー_3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" y="12700"/>
            <a:ext cx="7540625" cy="1066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3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" y="-6985"/>
            <a:ext cx="7548880" cy="106794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3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16510"/>
            <a:ext cx="7534910" cy="10656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3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15240"/>
            <a:ext cx="7571105" cy="10709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3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3810"/>
            <a:ext cx="7559675" cy="10692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3_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15875"/>
            <a:ext cx="7534275" cy="106533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3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" y="15240"/>
            <a:ext cx="7550150" cy="106756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3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3810"/>
            <a:ext cx="7528560" cy="106495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3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0795"/>
            <a:ext cx="7548880" cy="106768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3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9525"/>
            <a:ext cx="7541895" cy="10662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3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10795"/>
            <a:ext cx="7551420" cy="10675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ＭＳ Ｐゴシック</vt:lpstr>
      <vt:lpstr>Wingdings</vt:lpstr>
      <vt:lpstr>Microsoft YaHei</vt:lpstr>
      <vt:lpstr>ＭＳ Ｐゴシック</vt:lpstr>
      <vt:lpstr>Arial Unicode MS</vt:lpstr>
      <vt:lpstr>Calibri</vt:lpstr>
      <vt:lpstr>Office テーマ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kitamura-t</dc:creator>
  <cp:lastModifiedBy>kitamura-t</cp:lastModifiedBy>
  <cp:revision>3</cp:revision>
  <dcterms:created xsi:type="dcterms:W3CDTF">2021-03-31T01:49:00Z</dcterms:created>
  <dcterms:modified xsi:type="dcterms:W3CDTF">2021-03-31T03:45:42Z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