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4"/>
  </p:handoutMasterIdLst>
  <p:sldIdLst>
    <p:sldId id="256" r:id="rId3"/>
    <p:sldId id="257" r:id="rId4"/>
    <p:sldId id="259" r:id="rId5"/>
    <p:sldId id="258" r:id="rId6"/>
    <p:sldId id="267" r:id="rId7"/>
    <p:sldId id="274" r:id="rId8"/>
    <p:sldId id="264" r:id="rId9"/>
    <p:sldId id="261" r:id="rId10"/>
    <p:sldId id="265" r:id="rId11"/>
    <p:sldId id="266" r:id="rId12"/>
    <p:sldId id="262" r:id="rId13"/>
    <p:sldId id="268" r:id="rId14"/>
    <p:sldId id="269" r:id="rId15"/>
    <p:sldId id="260" r:id="rId16"/>
    <p:sldId id="270" r:id="rId17"/>
    <p:sldId id="263" r:id="rId18"/>
    <p:sldId id="271" r:id="rId19"/>
    <p:sldId id="272" r:id="rId21"/>
    <p:sldId id="273" r:id="rId22"/>
    <p:sldId id="275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E50"/>
    <a:srgbClr val="BC1626"/>
    <a:srgbClr val="374656"/>
    <a:srgbClr val="EC403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0" autoAdjust="0"/>
  </p:normalViewPr>
  <p:slideViewPr>
    <p:cSldViewPr snapToGrid="0">
      <p:cViewPr>
        <p:scale>
          <a:sx n="75" d="100"/>
          <a:sy n="75" d="100"/>
        </p:scale>
        <p:origin x="946" y="360"/>
      </p:cViewPr>
      <p:guideLst>
        <p:guide orient="horz" pos="2111"/>
        <p:guide pos="3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FFE2-7EEC-412C-802C-6711DEB0A98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6BC713E-C2A4-45FF-9F76-2AC595A884A9}" type="datetime1">
              <a:rPr lang="zh-CN" altLang="en-US"/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F60220F-7913-491E-8357-0F5C87DFC6D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zh-CN" altLang="en-US" noProof="1">
                <a:sym typeface="+mn-ea"/>
              </a:rPr>
              <a:t>Click here to edit the master title style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>
                <a:sym typeface="+mn-ea"/>
              </a:rPr>
              <a:t>Click here to edit the master subtitle style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8DC3350-289E-4C9F-9C09-BBC1B95F4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noProof="1">
                <a:sym typeface="+mn-ea"/>
              </a:rPr>
              <a:t>Click here to edit the master title style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zh-CN" altLang="en-US" noProof="1">
                <a:sym typeface="+mn-ea"/>
              </a:rPr>
              <a:t>Click here to edit the master text style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The second level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The third level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The fourth level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Fifth level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ADAB4-C254-4C9D-BEDE-3B4C419749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Click here to edit the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1"/>
            <a:r>
              <a:rPr lang="zh-CN" altLang="en-US"/>
              <a:t>Click here to edit the master text style</a:t>
            </a:r>
            <a:endParaRPr lang="zh-CN" altLang="en-US"/>
          </a:p>
          <a:p>
            <a:pPr lvl="1"/>
            <a:r>
              <a:rPr lang="zh-CN" altLang="en-US"/>
              <a:t>The second level</a:t>
            </a:r>
            <a:endParaRPr lang="zh-CN" altLang="en-US"/>
          </a:p>
          <a:p>
            <a:pPr lvl="2"/>
            <a:r>
              <a:rPr lang="zh-CN" altLang="en-US"/>
              <a:t>The third level</a:t>
            </a:r>
            <a:endParaRPr lang="zh-CN" altLang="en-US"/>
          </a:p>
          <a:p>
            <a:pPr lvl="3"/>
            <a:r>
              <a:rPr lang="zh-CN" altLang="en-US"/>
              <a:t>The 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8CA3B9-348B-434B-B08B-AC59AF9AFE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7705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直角三角形 5"/>
          <p:cNvSpPr/>
          <p:nvPr/>
        </p:nvSpPr>
        <p:spPr>
          <a:xfrm flipH="1">
            <a:off x="6134100" y="831850"/>
            <a:ext cx="6081713" cy="6045200"/>
          </a:xfrm>
          <a:prstGeom prst="rtTriangl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076" name="组合 29"/>
          <p:cNvGrpSpPr/>
          <p:nvPr/>
        </p:nvGrpSpPr>
        <p:grpSpPr bwMode="auto">
          <a:xfrm>
            <a:off x="700088" y="720725"/>
            <a:ext cx="1287462" cy="1285875"/>
            <a:chOff x="1514177" y="1537299"/>
            <a:chExt cx="2317151" cy="2317151"/>
          </a:xfrm>
        </p:grpSpPr>
        <p:sp>
          <p:nvSpPr>
            <p:cNvPr id="8" name="椭圆 7"/>
            <p:cNvSpPr/>
            <p:nvPr/>
          </p:nvSpPr>
          <p:spPr>
            <a:xfrm>
              <a:off x="1514177" y="1537299"/>
              <a:ext cx="2317151" cy="2317151"/>
            </a:xfrm>
            <a:prstGeom prst="ellipse">
              <a:avLst/>
            </a:prstGeom>
            <a:solidFill>
              <a:srgbClr val="E83E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199894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457038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42753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99897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082" name="组合 12"/>
            <p:cNvGrpSpPr/>
            <p:nvPr/>
          </p:nvGrpSpPr>
          <p:grpSpPr bwMode="auto">
            <a:xfrm>
              <a:off x="1908475" y="2278316"/>
              <a:ext cx="1526833" cy="636077"/>
              <a:chOff x="603250" y="1054101"/>
              <a:chExt cx="1951038" cy="812800"/>
            </a:xfrm>
          </p:grpSpPr>
          <p:sp>
            <p:nvSpPr>
              <p:cNvPr id="3083" name="Freeform 5"/>
              <p:cNvSpPr>
                <a:spLocks noChangeArrowheads="1"/>
              </p:cNvSpPr>
              <p:nvPr/>
            </p:nvSpPr>
            <p:spPr bwMode="auto">
              <a:xfrm>
                <a:off x="2365375" y="1431926"/>
                <a:ext cx="188913" cy="407988"/>
              </a:xfrm>
              <a:custGeom>
                <a:avLst/>
                <a:gdLst>
                  <a:gd name="T0" fmla="*/ 48 w 210"/>
                  <a:gd name="T1" fmla="*/ 208 h 453"/>
                  <a:gd name="T2" fmla="*/ 46 w 210"/>
                  <a:gd name="T3" fmla="*/ 208 h 453"/>
                  <a:gd name="T4" fmla="*/ 46 w 210"/>
                  <a:gd name="T5" fmla="*/ 451 h 453"/>
                  <a:gd name="T6" fmla="*/ 0 w 210"/>
                  <a:gd name="T7" fmla="*/ 453 h 453"/>
                  <a:gd name="T8" fmla="*/ 0 w 210"/>
                  <a:gd name="T9" fmla="*/ 208 h 453"/>
                  <a:gd name="T10" fmla="*/ 0 w 210"/>
                  <a:gd name="T11" fmla="*/ 204 h 453"/>
                  <a:gd name="T12" fmla="*/ 0 w 210"/>
                  <a:gd name="T13" fmla="*/ 164 h 453"/>
                  <a:gd name="T14" fmla="*/ 210 w 210"/>
                  <a:gd name="T15" fmla="*/ 0 h 453"/>
                  <a:gd name="T16" fmla="*/ 210 w 210"/>
                  <a:gd name="T17" fmla="*/ 55 h 453"/>
                  <a:gd name="T18" fmla="*/ 48 w 210"/>
                  <a:gd name="T19" fmla="*/ 20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53">
                    <a:moveTo>
                      <a:pt x="48" y="208"/>
                    </a:moveTo>
                    <a:cubicBezTo>
                      <a:pt x="46" y="208"/>
                      <a:pt x="46" y="208"/>
                      <a:pt x="46" y="208"/>
                    </a:cubicBezTo>
                    <a:cubicBezTo>
                      <a:pt x="46" y="451"/>
                      <a:pt x="46" y="451"/>
                      <a:pt x="46" y="451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70"/>
                      <a:pt x="109" y="0"/>
                      <a:pt x="210" y="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125" y="57"/>
                      <a:pt x="56" y="123"/>
                      <a:pt x="48" y="2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84" name="Freeform 8"/>
              <p:cNvSpPr>
                <a:spLocks noEditPoints="1" noChangeArrowheads="1"/>
              </p:cNvSpPr>
              <p:nvPr/>
            </p:nvSpPr>
            <p:spPr bwMode="auto">
              <a:xfrm>
                <a:off x="1925638" y="1417638"/>
                <a:ext cx="430213" cy="449263"/>
              </a:xfrm>
              <a:custGeom>
                <a:avLst/>
                <a:gdLst>
                  <a:gd name="T0" fmla="*/ 463 w 478"/>
                  <a:gd name="T1" fmla="*/ 211 h 498"/>
                  <a:gd name="T2" fmla="*/ 409 w 478"/>
                  <a:gd name="T3" fmla="*/ 220 h 498"/>
                  <a:gd name="T4" fmla="*/ 330 w 478"/>
                  <a:gd name="T5" fmla="*/ 391 h 498"/>
                  <a:gd name="T6" fmla="*/ 108 w 478"/>
                  <a:gd name="T7" fmla="*/ 332 h 498"/>
                  <a:gd name="T8" fmla="*/ 417 w 478"/>
                  <a:gd name="T9" fmla="*/ 153 h 498"/>
                  <a:gd name="T10" fmla="*/ 417 w 478"/>
                  <a:gd name="T11" fmla="*/ 153 h 498"/>
                  <a:gd name="T12" fmla="*/ 438 w 478"/>
                  <a:gd name="T13" fmla="*/ 141 h 498"/>
                  <a:gd name="T14" fmla="*/ 437 w 478"/>
                  <a:gd name="T15" fmla="*/ 140 h 498"/>
                  <a:gd name="T16" fmla="*/ 140 w 478"/>
                  <a:gd name="T17" fmla="*/ 60 h 498"/>
                  <a:gd name="T18" fmla="*/ 60 w 478"/>
                  <a:gd name="T19" fmla="*/ 358 h 498"/>
                  <a:gd name="T20" fmla="*/ 357 w 478"/>
                  <a:gd name="T21" fmla="*/ 437 h 498"/>
                  <a:gd name="T22" fmla="*/ 463 w 478"/>
                  <a:gd name="T23" fmla="*/ 211 h 498"/>
                  <a:gd name="T24" fmla="*/ 87 w 478"/>
                  <a:gd name="T25" fmla="*/ 274 h 498"/>
                  <a:gd name="T26" fmla="*/ 167 w 478"/>
                  <a:gd name="T27" fmla="*/ 108 h 498"/>
                  <a:gd name="T28" fmla="*/ 350 w 478"/>
                  <a:gd name="T29" fmla="*/ 122 h 498"/>
                  <a:gd name="T30" fmla="*/ 87 w 478"/>
                  <a:gd name="T31" fmla="*/ 27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8" h="498">
                    <a:moveTo>
                      <a:pt x="463" y="211"/>
                    </a:moveTo>
                    <a:cubicBezTo>
                      <a:pt x="409" y="220"/>
                      <a:pt x="409" y="220"/>
                      <a:pt x="409" y="220"/>
                    </a:cubicBezTo>
                    <a:cubicBezTo>
                      <a:pt x="421" y="286"/>
                      <a:pt x="392" y="356"/>
                      <a:pt x="330" y="391"/>
                    </a:cubicBezTo>
                    <a:cubicBezTo>
                      <a:pt x="252" y="436"/>
                      <a:pt x="153" y="410"/>
                      <a:pt x="108" y="332"/>
                    </a:cubicBezTo>
                    <a:cubicBezTo>
                      <a:pt x="417" y="153"/>
                      <a:pt x="417" y="153"/>
                      <a:pt x="417" y="153"/>
                    </a:cubicBezTo>
                    <a:cubicBezTo>
                      <a:pt x="417" y="153"/>
                      <a:pt x="417" y="153"/>
                      <a:pt x="417" y="153"/>
                    </a:cubicBezTo>
                    <a:cubicBezTo>
                      <a:pt x="438" y="141"/>
                      <a:pt x="438" y="141"/>
                      <a:pt x="438" y="141"/>
                    </a:cubicBezTo>
                    <a:cubicBezTo>
                      <a:pt x="437" y="141"/>
                      <a:pt x="437" y="140"/>
                      <a:pt x="437" y="140"/>
                    </a:cubicBezTo>
                    <a:cubicBezTo>
                      <a:pt x="377" y="35"/>
                      <a:pt x="244" y="0"/>
                      <a:pt x="140" y="60"/>
                    </a:cubicBezTo>
                    <a:cubicBezTo>
                      <a:pt x="35" y="120"/>
                      <a:pt x="0" y="253"/>
                      <a:pt x="60" y="358"/>
                    </a:cubicBezTo>
                    <a:cubicBezTo>
                      <a:pt x="120" y="462"/>
                      <a:pt x="253" y="498"/>
                      <a:pt x="357" y="437"/>
                    </a:cubicBezTo>
                    <a:cubicBezTo>
                      <a:pt x="439" y="390"/>
                      <a:pt x="478" y="299"/>
                      <a:pt x="463" y="211"/>
                    </a:cubicBezTo>
                    <a:close/>
                    <a:moveTo>
                      <a:pt x="87" y="274"/>
                    </a:moveTo>
                    <a:cubicBezTo>
                      <a:pt x="78" y="209"/>
                      <a:pt x="107" y="142"/>
                      <a:pt x="167" y="108"/>
                    </a:cubicBezTo>
                    <a:cubicBezTo>
                      <a:pt x="227" y="73"/>
                      <a:pt x="299" y="81"/>
                      <a:pt x="350" y="122"/>
                    </a:cubicBezTo>
                    <a:lnTo>
                      <a:pt x="87" y="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85" name="Freeform 14"/>
              <p:cNvSpPr>
                <a:spLocks noChangeArrowheads="1"/>
              </p:cNvSpPr>
              <p:nvPr/>
            </p:nvSpPr>
            <p:spPr bwMode="auto">
              <a:xfrm>
                <a:off x="1938338" y="1158876"/>
                <a:ext cx="39688" cy="46038"/>
              </a:xfrm>
              <a:custGeom>
                <a:avLst/>
                <a:gdLst>
                  <a:gd name="T0" fmla="*/ 25 w 25"/>
                  <a:gd name="T1" fmla="*/ 23 h 29"/>
                  <a:gd name="T2" fmla="*/ 14 w 25"/>
                  <a:gd name="T3" fmla="*/ 29 h 29"/>
                  <a:gd name="T4" fmla="*/ 0 w 25"/>
                  <a:gd name="T5" fmla="*/ 6 h 29"/>
                  <a:gd name="T6" fmla="*/ 10 w 25"/>
                  <a:gd name="T7" fmla="*/ 0 h 29"/>
                  <a:gd name="T8" fmla="*/ 25 w 25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25" y="23"/>
                    </a:moveTo>
                    <a:lnTo>
                      <a:pt x="14" y="29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5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86" name="Freeform 15"/>
              <p:cNvSpPr>
                <a:spLocks noChangeArrowheads="1"/>
              </p:cNvSpPr>
              <p:nvPr/>
            </p:nvSpPr>
            <p:spPr bwMode="auto">
              <a:xfrm>
                <a:off x="1898650" y="1165226"/>
                <a:ext cx="39688" cy="46038"/>
              </a:xfrm>
              <a:custGeom>
                <a:avLst/>
                <a:gdLst>
                  <a:gd name="T0" fmla="*/ 0 w 25"/>
                  <a:gd name="T1" fmla="*/ 6 h 29"/>
                  <a:gd name="T2" fmla="*/ 11 w 25"/>
                  <a:gd name="T3" fmla="*/ 0 h 29"/>
                  <a:gd name="T4" fmla="*/ 25 w 25"/>
                  <a:gd name="T5" fmla="*/ 23 h 29"/>
                  <a:gd name="T6" fmla="*/ 15 w 25"/>
                  <a:gd name="T7" fmla="*/ 29 h 29"/>
                  <a:gd name="T8" fmla="*/ 0 w 25"/>
                  <a:gd name="T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0" y="6"/>
                    </a:moveTo>
                    <a:lnTo>
                      <a:pt x="11" y="0"/>
                    </a:lnTo>
                    <a:lnTo>
                      <a:pt x="25" y="23"/>
                    </a:lnTo>
                    <a:lnTo>
                      <a:pt x="15" y="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87" name="Freeform 19"/>
              <p:cNvSpPr>
                <a:spLocks noEditPoints="1" noChangeArrowheads="1"/>
              </p:cNvSpPr>
              <p:nvPr/>
            </p:nvSpPr>
            <p:spPr bwMode="auto">
              <a:xfrm>
                <a:off x="1281113" y="1446213"/>
                <a:ext cx="698500" cy="392113"/>
              </a:xfrm>
              <a:custGeom>
                <a:avLst/>
                <a:gdLst>
                  <a:gd name="T0" fmla="*/ 740 w 776"/>
                  <a:gd name="T1" fmla="*/ 336 h 436"/>
                  <a:gd name="T2" fmla="*/ 626 w 776"/>
                  <a:gd name="T3" fmla="*/ 383 h 436"/>
                  <a:gd name="T4" fmla="*/ 462 w 776"/>
                  <a:gd name="T5" fmla="*/ 218 h 436"/>
                  <a:gd name="T6" fmla="*/ 626 w 776"/>
                  <a:gd name="T7" fmla="*/ 54 h 436"/>
                  <a:gd name="T8" fmla="*/ 738 w 776"/>
                  <a:gd name="T9" fmla="*/ 99 h 436"/>
                  <a:gd name="T10" fmla="*/ 774 w 776"/>
                  <a:gd name="T11" fmla="*/ 58 h 436"/>
                  <a:gd name="T12" fmla="*/ 626 w 776"/>
                  <a:gd name="T13" fmla="*/ 0 h 436"/>
                  <a:gd name="T14" fmla="*/ 422 w 776"/>
                  <a:gd name="T15" fmla="*/ 141 h 436"/>
                  <a:gd name="T16" fmla="*/ 218 w 776"/>
                  <a:gd name="T17" fmla="*/ 0 h 436"/>
                  <a:gd name="T18" fmla="*/ 0 w 776"/>
                  <a:gd name="T19" fmla="*/ 218 h 436"/>
                  <a:gd name="T20" fmla="*/ 218 w 776"/>
                  <a:gd name="T21" fmla="*/ 436 h 436"/>
                  <a:gd name="T22" fmla="*/ 422 w 776"/>
                  <a:gd name="T23" fmla="*/ 294 h 436"/>
                  <a:gd name="T24" fmla="*/ 626 w 776"/>
                  <a:gd name="T25" fmla="*/ 436 h 436"/>
                  <a:gd name="T26" fmla="*/ 776 w 776"/>
                  <a:gd name="T27" fmla="*/ 375 h 436"/>
                  <a:gd name="T28" fmla="*/ 740 w 776"/>
                  <a:gd name="T29" fmla="*/ 336 h 436"/>
                  <a:gd name="T30" fmla="*/ 218 w 776"/>
                  <a:gd name="T31" fmla="*/ 382 h 436"/>
                  <a:gd name="T32" fmla="*/ 55 w 776"/>
                  <a:gd name="T33" fmla="*/ 219 h 436"/>
                  <a:gd name="T34" fmla="*/ 218 w 776"/>
                  <a:gd name="T35" fmla="*/ 55 h 436"/>
                  <a:gd name="T36" fmla="*/ 381 w 776"/>
                  <a:gd name="T37" fmla="*/ 219 h 436"/>
                  <a:gd name="T38" fmla="*/ 218 w 776"/>
                  <a:gd name="T39" fmla="*/ 38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6" h="436">
                    <a:moveTo>
                      <a:pt x="740" y="336"/>
                    </a:moveTo>
                    <a:cubicBezTo>
                      <a:pt x="710" y="365"/>
                      <a:pt x="670" y="383"/>
                      <a:pt x="626" y="383"/>
                    </a:cubicBezTo>
                    <a:cubicBezTo>
                      <a:pt x="536" y="383"/>
                      <a:pt x="462" y="309"/>
                      <a:pt x="462" y="218"/>
                    </a:cubicBezTo>
                    <a:cubicBezTo>
                      <a:pt x="462" y="128"/>
                      <a:pt x="536" y="54"/>
                      <a:pt x="626" y="54"/>
                    </a:cubicBezTo>
                    <a:cubicBezTo>
                      <a:pt x="670" y="54"/>
                      <a:pt x="709" y="71"/>
                      <a:pt x="738" y="99"/>
                    </a:cubicBezTo>
                    <a:cubicBezTo>
                      <a:pt x="774" y="58"/>
                      <a:pt x="774" y="58"/>
                      <a:pt x="774" y="58"/>
                    </a:cubicBezTo>
                    <a:cubicBezTo>
                      <a:pt x="735" y="22"/>
                      <a:pt x="683" y="0"/>
                      <a:pt x="626" y="0"/>
                    </a:cubicBezTo>
                    <a:cubicBezTo>
                      <a:pt x="532" y="0"/>
                      <a:pt x="453" y="58"/>
                      <a:pt x="422" y="141"/>
                    </a:cubicBezTo>
                    <a:cubicBezTo>
                      <a:pt x="391" y="58"/>
                      <a:pt x="311" y="0"/>
                      <a:pt x="218" y="0"/>
                    </a:cubicBezTo>
                    <a:cubicBezTo>
                      <a:pt x="98" y="0"/>
                      <a:pt x="0" y="97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cubicBezTo>
                      <a:pt x="311" y="436"/>
                      <a:pt x="391" y="377"/>
                      <a:pt x="422" y="294"/>
                    </a:cubicBezTo>
                    <a:cubicBezTo>
                      <a:pt x="453" y="377"/>
                      <a:pt x="532" y="436"/>
                      <a:pt x="626" y="436"/>
                    </a:cubicBezTo>
                    <a:cubicBezTo>
                      <a:pt x="684" y="436"/>
                      <a:pt x="737" y="413"/>
                      <a:pt x="776" y="375"/>
                    </a:cubicBezTo>
                    <a:lnTo>
                      <a:pt x="740" y="336"/>
                    </a:lnTo>
                    <a:close/>
                    <a:moveTo>
                      <a:pt x="218" y="382"/>
                    </a:moveTo>
                    <a:cubicBezTo>
                      <a:pt x="128" y="382"/>
                      <a:pt x="55" y="309"/>
                      <a:pt x="55" y="219"/>
                    </a:cubicBezTo>
                    <a:cubicBezTo>
                      <a:pt x="55" y="128"/>
                      <a:pt x="128" y="55"/>
                      <a:pt x="218" y="55"/>
                    </a:cubicBezTo>
                    <a:cubicBezTo>
                      <a:pt x="308" y="55"/>
                      <a:pt x="381" y="128"/>
                      <a:pt x="381" y="219"/>
                    </a:cubicBezTo>
                    <a:cubicBezTo>
                      <a:pt x="381" y="309"/>
                      <a:pt x="308" y="382"/>
                      <a:pt x="218" y="3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88" name="Freeform 20"/>
              <p:cNvSpPr>
                <a:spLocks noEditPoints="1" noChangeArrowheads="1"/>
              </p:cNvSpPr>
              <p:nvPr/>
            </p:nvSpPr>
            <p:spPr bwMode="auto">
              <a:xfrm>
                <a:off x="603250" y="1054101"/>
                <a:ext cx="679450" cy="800100"/>
              </a:xfrm>
              <a:custGeom>
                <a:avLst/>
                <a:gdLst>
                  <a:gd name="T0" fmla="*/ 313 w 756"/>
                  <a:gd name="T1" fmla="*/ 0 h 888"/>
                  <a:gd name="T2" fmla="*/ 296 w 756"/>
                  <a:gd name="T3" fmla="*/ 1 h 888"/>
                  <a:gd name="T4" fmla="*/ 296 w 756"/>
                  <a:gd name="T5" fmla="*/ 0 h 888"/>
                  <a:gd name="T6" fmla="*/ 0 w 756"/>
                  <a:gd name="T7" fmla="*/ 0 h 888"/>
                  <a:gd name="T8" fmla="*/ 0 w 756"/>
                  <a:gd name="T9" fmla="*/ 888 h 888"/>
                  <a:gd name="T10" fmla="*/ 296 w 756"/>
                  <a:gd name="T11" fmla="*/ 888 h 888"/>
                  <a:gd name="T12" fmla="*/ 296 w 756"/>
                  <a:gd name="T13" fmla="*/ 888 h 888"/>
                  <a:gd name="T14" fmla="*/ 311 w 756"/>
                  <a:gd name="T15" fmla="*/ 888 h 888"/>
                  <a:gd name="T16" fmla="*/ 756 w 756"/>
                  <a:gd name="T17" fmla="*/ 442 h 888"/>
                  <a:gd name="T18" fmla="*/ 313 w 756"/>
                  <a:gd name="T19" fmla="*/ 0 h 888"/>
                  <a:gd name="T20" fmla="*/ 257 w 756"/>
                  <a:gd name="T21" fmla="*/ 326 h 888"/>
                  <a:gd name="T22" fmla="*/ 349 w 756"/>
                  <a:gd name="T23" fmla="*/ 92 h 888"/>
                  <a:gd name="T24" fmla="*/ 411 w 756"/>
                  <a:gd name="T25" fmla="*/ 341 h 888"/>
                  <a:gd name="T26" fmla="*/ 317 w 756"/>
                  <a:gd name="T27" fmla="*/ 578 h 888"/>
                  <a:gd name="T28" fmla="*/ 257 w 756"/>
                  <a:gd name="T29" fmla="*/ 326 h 888"/>
                  <a:gd name="T30" fmla="*/ 234 w 756"/>
                  <a:gd name="T31" fmla="*/ 790 h 888"/>
                  <a:gd name="T32" fmla="*/ 118 w 756"/>
                  <a:gd name="T33" fmla="*/ 558 h 888"/>
                  <a:gd name="T34" fmla="*/ 212 w 756"/>
                  <a:gd name="T35" fmla="*/ 279 h 888"/>
                  <a:gd name="T36" fmla="*/ 273 w 756"/>
                  <a:gd name="T37" fmla="*/ 573 h 888"/>
                  <a:gd name="T38" fmla="*/ 278 w 756"/>
                  <a:gd name="T39" fmla="*/ 667 h 888"/>
                  <a:gd name="T40" fmla="*/ 234 w 756"/>
                  <a:gd name="T41" fmla="*/ 790 h 888"/>
                  <a:gd name="T42" fmla="*/ 505 w 756"/>
                  <a:gd name="T43" fmla="*/ 664 h 888"/>
                  <a:gd name="T44" fmla="*/ 278 w 756"/>
                  <a:gd name="T45" fmla="*/ 789 h 888"/>
                  <a:gd name="T46" fmla="*/ 395 w 756"/>
                  <a:gd name="T47" fmla="*/ 559 h 888"/>
                  <a:gd name="T48" fmla="*/ 616 w 756"/>
                  <a:gd name="T49" fmla="*/ 426 h 888"/>
                  <a:gd name="T50" fmla="*/ 505 w 756"/>
                  <a:gd name="T51" fmla="*/ 664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6" h="888">
                    <a:moveTo>
                      <a:pt x="313" y="0"/>
                    </a:moveTo>
                    <a:cubicBezTo>
                      <a:pt x="307" y="0"/>
                      <a:pt x="302" y="0"/>
                      <a:pt x="296" y="1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8"/>
                      <a:pt x="0" y="888"/>
                      <a:pt x="0" y="888"/>
                    </a:cubicBezTo>
                    <a:cubicBezTo>
                      <a:pt x="296" y="888"/>
                      <a:pt x="296" y="888"/>
                      <a:pt x="296" y="888"/>
                    </a:cubicBezTo>
                    <a:cubicBezTo>
                      <a:pt x="296" y="888"/>
                      <a:pt x="296" y="888"/>
                      <a:pt x="296" y="888"/>
                    </a:cubicBezTo>
                    <a:cubicBezTo>
                      <a:pt x="301" y="888"/>
                      <a:pt x="306" y="888"/>
                      <a:pt x="311" y="888"/>
                    </a:cubicBezTo>
                    <a:cubicBezTo>
                      <a:pt x="556" y="888"/>
                      <a:pt x="756" y="686"/>
                      <a:pt x="756" y="442"/>
                    </a:cubicBezTo>
                    <a:cubicBezTo>
                      <a:pt x="756" y="197"/>
                      <a:pt x="557" y="1"/>
                      <a:pt x="313" y="0"/>
                    </a:cubicBezTo>
                    <a:close/>
                    <a:moveTo>
                      <a:pt x="257" y="326"/>
                    </a:moveTo>
                    <a:cubicBezTo>
                      <a:pt x="268" y="192"/>
                      <a:pt x="349" y="92"/>
                      <a:pt x="349" y="92"/>
                    </a:cubicBezTo>
                    <a:cubicBezTo>
                      <a:pt x="349" y="92"/>
                      <a:pt x="427" y="188"/>
                      <a:pt x="411" y="341"/>
                    </a:cubicBezTo>
                    <a:cubicBezTo>
                      <a:pt x="396" y="491"/>
                      <a:pt x="317" y="578"/>
                      <a:pt x="317" y="578"/>
                    </a:cubicBezTo>
                    <a:cubicBezTo>
                      <a:pt x="317" y="578"/>
                      <a:pt x="245" y="459"/>
                      <a:pt x="257" y="326"/>
                    </a:cubicBezTo>
                    <a:close/>
                    <a:moveTo>
                      <a:pt x="234" y="790"/>
                    </a:moveTo>
                    <a:cubicBezTo>
                      <a:pt x="234" y="790"/>
                      <a:pt x="127" y="667"/>
                      <a:pt x="118" y="558"/>
                    </a:cubicBezTo>
                    <a:cubicBezTo>
                      <a:pt x="105" y="410"/>
                      <a:pt x="212" y="279"/>
                      <a:pt x="212" y="279"/>
                    </a:cubicBezTo>
                    <a:cubicBezTo>
                      <a:pt x="205" y="483"/>
                      <a:pt x="273" y="573"/>
                      <a:pt x="273" y="573"/>
                    </a:cubicBezTo>
                    <a:cubicBezTo>
                      <a:pt x="273" y="573"/>
                      <a:pt x="289" y="597"/>
                      <a:pt x="278" y="667"/>
                    </a:cubicBezTo>
                    <a:cubicBezTo>
                      <a:pt x="267" y="736"/>
                      <a:pt x="234" y="790"/>
                      <a:pt x="234" y="790"/>
                    </a:cubicBezTo>
                    <a:close/>
                    <a:moveTo>
                      <a:pt x="505" y="664"/>
                    </a:moveTo>
                    <a:cubicBezTo>
                      <a:pt x="408" y="771"/>
                      <a:pt x="278" y="789"/>
                      <a:pt x="278" y="789"/>
                    </a:cubicBezTo>
                    <a:cubicBezTo>
                      <a:pt x="278" y="789"/>
                      <a:pt x="282" y="666"/>
                      <a:pt x="395" y="559"/>
                    </a:cubicBezTo>
                    <a:cubicBezTo>
                      <a:pt x="508" y="453"/>
                      <a:pt x="616" y="426"/>
                      <a:pt x="616" y="426"/>
                    </a:cubicBezTo>
                    <a:cubicBezTo>
                      <a:pt x="616" y="426"/>
                      <a:pt x="601" y="557"/>
                      <a:pt x="505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3089" name="文本框 30"/>
          <p:cNvSpPr txBox="1">
            <a:spLocks noChangeArrowheads="1"/>
          </p:cNvSpPr>
          <p:nvPr/>
        </p:nvSpPr>
        <p:spPr bwMode="auto">
          <a:xfrm>
            <a:off x="1314450" y="2259013"/>
            <a:ext cx="76723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8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Promotion</a:t>
            </a:r>
            <a:endParaRPr lang="en-US" altLang="ja-JP" sz="8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Report</a:t>
            </a:r>
            <a:endParaRPr lang="zh-CN" altLang="en-US" sz="8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90" name="文本框 31"/>
          <p:cNvSpPr txBox="1">
            <a:spLocks noChangeArrowheads="1"/>
          </p:cNvSpPr>
          <p:nvPr/>
        </p:nvSpPr>
        <p:spPr bwMode="auto">
          <a:xfrm>
            <a:off x="1314450" y="5273675"/>
            <a:ext cx="5548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 </a:t>
            </a:r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PRESENTATION</a:t>
            </a:r>
            <a:r>
              <a:rPr lang="en-US" altLang="zh-CN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TEMPLATE</a:t>
            </a:r>
            <a:endParaRPr lang="zh-CN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91" name="文本框 32"/>
          <p:cNvSpPr txBox="1">
            <a:spLocks noChangeArrowheads="1"/>
          </p:cNvSpPr>
          <p:nvPr/>
        </p:nvSpPr>
        <p:spPr bwMode="auto">
          <a:xfrm>
            <a:off x="1382713" y="5786438"/>
            <a:ext cx="2073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dist"/>
            <a:r>
              <a:rPr lang="en-US" altLang="zh-CN" sz="1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NAME</a:t>
            </a:r>
            <a:endParaRPr lang="zh-CN" altLang="en-US" sz="16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3092" name="组合 38"/>
          <p:cNvGrpSpPr/>
          <p:nvPr/>
        </p:nvGrpSpPr>
        <p:grpSpPr bwMode="auto">
          <a:xfrm>
            <a:off x="8156575" y="4906963"/>
            <a:ext cx="3355975" cy="704850"/>
            <a:chOff x="8093497" y="4869315"/>
            <a:chExt cx="3355027" cy="704169"/>
          </a:xfrm>
        </p:grpSpPr>
        <p:sp>
          <p:nvSpPr>
            <p:cNvPr id="36" name="矩形 35"/>
            <p:cNvSpPr/>
            <p:nvPr/>
          </p:nvSpPr>
          <p:spPr>
            <a:xfrm>
              <a:off x="8093497" y="4869315"/>
              <a:ext cx="3355027" cy="704169"/>
            </a:xfrm>
            <a:custGeom>
              <a:avLst/>
              <a:gdLst>
                <a:gd name="connsiteX0" fmla="*/ 0 w 2750651"/>
                <a:gd name="connsiteY0" fmla="*/ 0 h 590550"/>
                <a:gd name="connsiteX1" fmla="*/ 2750651 w 2750651"/>
                <a:gd name="connsiteY1" fmla="*/ 0 h 590550"/>
                <a:gd name="connsiteX2" fmla="*/ 2750651 w 2750651"/>
                <a:gd name="connsiteY2" fmla="*/ 590550 h 590550"/>
                <a:gd name="connsiteX3" fmla="*/ 0 w 2750651"/>
                <a:gd name="connsiteY3" fmla="*/ 590550 h 590550"/>
                <a:gd name="connsiteX4" fmla="*/ 0 w 2750651"/>
                <a:gd name="connsiteY4" fmla="*/ 0 h 590550"/>
                <a:gd name="connsiteX0-1" fmla="*/ 514350 w 2750651"/>
                <a:gd name="connsiteY0-2" fmla="*/ 0 h 590550"/>
                <a:gd name="connsiteX1-3" fmla="*/ 2750651 w 2750651"/>
                <a:gd name="connsiteY1-4" fmla="*/ 0 h 590550"/>
                <a:gd name="connsiteX2-5" fmla="*/ 2750651 w 2750651"/>
                <a:gd name="connsiteY2-6" fmla="*/ 590550 h 590550"/>
                <a:gd name="connsiteX3-7" fmla="*/ 0 w 2750651"/>
                <a:gd name="connsiteY3-8" fmla="*/ 590550 h 590550"/>
                <a:gd name="connsiteX4-9" fmla="*/ 514350 w 2750651"/>
                <a:gd name="connsiteY4-10" fmla="*/ 0 h 590550"/>
                <a:gd name="connsiteX0-11" fmla="*/ 600075 w 2836376"/>
                <a:gd name="connsiteY0-12" fmla="*/ 0 h 595312"/>
                <a:gd name="connsiteX1-13" fmla="*/ 2836376 w 2836376"/>
                <a:gd name="connsiteY1-14" fmla="*/ 0 h 595312"/>
                <a:gd name="connsiteX2-15" fmla="*/ 2836376 w 2836376"/>
                <a:gd name="connsiteY2-16" fmla="*/ 590550 h 595312"/>
                <a:gd name="connsiteX3-17" fmla="*/ 0 w 2836376"/>
                <a:gd name="connsiteY3-18" fmla="*/ 595312 h 595312"/>
                <a:gd name="connsiteX4-19" fmla="*/ 600075 w 2836376"/>
                <a:gd name="connsiteY4-20" fmla="*/ 0 h 595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36376" h="595312">
                  <a:moveTo>
                    <a:pt x="600075" y="0"/>
                  </a:moveTo>
                  <a:lnTo>
                    <a:pt x="2836376" y="0"/>
                  </a:lnTo>
                  <a:lnTo>
                    <a:pt x="2836376" y="590550"/>
                  </a:lnTo>
                  <a:lnTo>
                    <a:pt x="0" y="595312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4" name="文本框 37"/>
            <p:cNvSpPr txBox="1">
              <a:spLocks noChangeArrowheads="1"/>
            </p:cNvSpPr>
            <p:nvPr/>
          </p:nvSpPr>
          <p:spPr bwMode="auto">
            <a:xfrm>
              <a:off x="8674293" y="5021344"/>
              <a:ext cx="2641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BUSINESS REPORT</a:t>
              </a:r>
              <a:endParaRPr lang="zh-CN" altLang="en-US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095" name="组合 41"/>
          <p:cNvGrpSpPr/>
          <p:nvPr/>
        </p:nvGrpSpPr>
        <p:grpSpPr bwMode="auto">
          <a:xfrm rot="9628651">
            <a:off x="8947150" y="1247775"/>
            <a:ext cx="720725" cy="995363"/>
            <a:chOff x="-2235200" y="-406401"/>
            <a:chExt cx="990600" cy="1538150"/>
          </a:xfrm>
        </p:grpSpPr>
        <p:sp>
          <p:nvSpPr>
            <p:cNvPr id="40" name="直角三角形 39"/>
            <p:cNvSpPr/>
            <p:nvPr/>
          </p:nvSpPr>
          <p:spPr>
            <a:xfrm>
              <a:off x="-1736712" y="-405315"/>
              <a:ext cx="495299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H="1">
              <a:off x="-2232219" y="-405028"/>
              <a:ext cx="495299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098" name="组合 42"/>
          <p:cNvGrpSpPr/>
          <p:nvPr/>
        </p:nvGrpSpPr>
        <p:grpSpPr bwMode="auto">
          <a:xfrm rot="10800000">
            <a:off x="10167938" y="2205038"/>
            <a:ext cx="547687" cy="755650"/>
            <a:chOff x="-2235200" y="-406401"/>
            <a:chExt cx="990600" cy="1538150"/>
          </a:xfrm>
        </p:grpSpPr>
        <p:sp>
          <p:nvSpPr>
            <p:cNvPr id="44" name="直角三角形 43"/>
            <p:cNvSpPr/>
            <p:nvPr/>
          </p:nvSpPr>
          <p:spPr>
            <a:xfrm>
              <a:off x="-1741335" y="-406401"/>
              <a:ext cx="493865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H="1">
              <a:off x="-2235200" y="-403169"/>
              <a:ext cx="496735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101" name="组合 45"/>
          <p:cNvGrpSpPr/>
          <p:nvPr/>
        </p:nvGrpSpPr>
        <p:grpSpPr bwMode="auto">
          <a:xfrm rot="7662835">
            <a:off x="10215563" y="3382963"/>
            <a:ext cx="371475" cy="511175"/>
            <a:chOff x="-2235200" y="-406401"/>
            <a:chExt cx="990600" cy="1538150"/>
          </a:xfrm>
        </p:grpSpPr>
        <p:sp>
          <p:nvSpPr>
            <p:cNvPr id="47" name="直角三角形 46"/>
            <p:cNvSpPr/>
            <p:nvPr/>
          </p:nvSpPr>
          <p:spPr>
            <a:xfrm>
              <a:off x="-1739359" y="-399537"/>
              <a:ext cx="495299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H="1">
              <a:off x="-2233909" y="-402782"/>
              <a:ext cx="495299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104" name="组合 48"/>
          <p:cNvGrpSpPr/>
          <p:nvPr/>
        </p:nvGrpSpPr>
        <p:grpSpPr bwMode="auto">
          <a:xfrm rot="-8734845">
            <a:off x="10810875" y="4029075"/>
            <a:ext cx="312738" cy="433388"/>
            <a:chOff x="-2235200" y="-406401"/>
            <a:chExt cx="990600" cy="1538150"/>
          </a:xfrm>
        </p:grpSpPr>
        <p:sp>
          <p:nvSpPr>
            <p:cNvPr id="50" name="直角三角形 49"/>
            <p:cNvSpPr/>
            <p:nvPr/>
          </p:nvSpPr>
          <p:spPr>
            <a:xfrm>
              <a:off x="-1738713" y="-405243"/>
              <a:ext cx="492785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flipH="1">
              <a:off x="-2231470" y="-404501"/>
              <a:ext cx="497812" cy="1538146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9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Rectangle 35"/>
          <p:cNvSpPr/>
          <p:nvPr/>
        </p:nvSpPr>
        <p:spPr>
          <a:xfrm>
            <a:off x="-9525" y="2908300"/>
            <a:ext cx="12212638" cy="1343025"/>
          </a:xfrm>
          <a:prstGeom prst="rect">
            <a:avLst/>
          </a:prstGeom>
          <a:solidFill>
            <a:srgbClr val="E83E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Rectangle 36"/>
          <p:cNvSpPr/>
          <p:nvPr/>
        </p:nvSpPr>
        <p:spPr>
          <a:xfrm>
            <a:off x="5991225" y="2908300"/>
            <a:ext cx="6216650" cy="1343025"/>
          </a:xfrm>
          <a:prstGeom prst="rect">
            <a:avLst/>
          </a:prstGeom>
          <a:solidFill>
            <a:srgbClr val="374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Straight Connector 29"/>
          <p:cNvCxnSpPr/>
          <p:nvPr/>
        </p:nvCxnSpPr>
        <p:spPr>
          <a:xfrm>
            <a:off x="5991225" y="4608513"/>
            <a:ext cx="0" cy="1482725"/>
          </a:xfrm>
          <a:prstGeom prst="line">
            <a:avLst/>
          </a:prstGeom>
          <a:ln w="12700" cmpd="sng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2452688" y="1879600"/>
            <a:ext cx="707707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2319338" y="32146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2324100" y="3500438"/>
            <a:ext cx="2560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7796213" y="32146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7800975" y="3500438"/>
            <a:ext cx="2525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299" name="矩形 13"/>
          <p:cNvSpPr>
            <a:spLocks noChangeArrowheads="1"/>
          </p:cNvSpPr>
          <p:nvPr/>
        </p:nvSpPr>
        <p:spPr bwMode="auto">
          <a:xfrm>
            <a:off x="876300" y="4962525"/>
            <a:ext cx="466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300" name="矩形 14"/>
          <p:cNvSpPr>
            <a:spLocks noChangeArrowheads="1"/>
          </p:cNvSpPr>
          <p:nvPr/>
        </p:nvSpPr>
        <p:spPr bwMode="auto">
          <a:xfrm>
            <a:off x="6591300" y="4962525"/>
            <a:ext cx="466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五边形 6"/>
          <p:cNvSpPr/>
          <p:nvPr/>
        </p:nvSpPr>
        <p:spPr>
          <a:xfrm>
            <a:off x="4291013" y="1395413"/>
            <a:ext cx="3609975" cy="343852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16" name="文本框 7"/>
          <p:cNvSpPr txBox="1">
            <a:spLocks noChangeArrowheads="1"/>
          </p:cNvSpPr>
          <p:nvPr/>
        </p:nvSpPr>
        <p:spPr bwMode="auto">
          <a:xfrm>
            <a:off x="4432300" y="2151063"/>
            <a:ext cx="3327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8000">
                <a:solidFill>
                  <a:srgbClr val="3746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PART</a:t>
            </a:r>
            <a:endParaRPr lang="en-US" altLang="zh-CN" sz="8000">
              <a:solidFill>
                <a:srgbClr val="3746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zh-CN" sz="8000">
                <a:solidFill>
                  <a:srgbClr val="3746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  <a:endParaRPr lang="zh-CN" altLang="en-US" sz="8000">
              <a:solidFill>
                <a:srgbClr val="3746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17" name="文本框 8"/>
          <p:cNvSpPr txBox="1">
            <a:spLocks noChangeArrowheads="1"/>
          </p:cNvSpPr>
          <p:nvPr/>
        </p:nvSpPr>
        <p:spPr bwMode="auto">
          <a:xfrm>
            <a:off x="4291013" y="5000625"/>
            <a:ext cx="411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6"/>
          <a:stretch>
            <a:fillRect/>
          </a:stretch>
        </p:blipFill>
        <p:spPr bwMode="auto">
          <a:xfrm>
            <a:off x="7924800" y="0"/>
            <a:ext cx="42799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/>
          <p:nvPr/>
        </p:nvSpPr>
        <p:spPr>
          <a:xfrm>
            <a:off x="0" y="1905000"/>
            <a:ext cx="7924800" cy="3048000"/>
          </a:xfrm>
          <a:prstGeom prst="rect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965200" y="2535238"/>
            <a:ext cx="3505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spc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+mn-ea"/>
              </a:rPr>
              <a:t>ABOUT US</a:t>
            </a:r>
            <a:endParaRPr lang="en-US" sz="3200" spc="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5200" y="3265488"/>
            <a:ext cx="5943600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/>
          <p:cNvSpPr/>
          <p:nvPr/>
        </p:nvSpPr>
        <p:spPr>
          <a:xfrm>
            <a:off x="7924800" y="1905000"/>
            <a:ext cx="4267200" cy="3048000"/>
          </a:xfrm>
          <a:prstGeom prst="rect">
            <a:avLst/>
          </a:prstGeom>
          <a:solidFill>
            <a:srgbClr val="E83E5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334081" y="2749323"/>
            <a:ext cx="1600619" cy="1335855"/>
            <a:chOff x="8147050" y="5156201"/>
            <a:chExt cx="211137" cy="176213"/>
          </a:xfrm>
          <a:solidFill>
            <a:schemeClr val="bg1"/>
          </a:solidFill>
        </p:grpSpPr>
        <p:sp>
          <p:nvSpPr>
            <p:cNvPr id="12" name="Freeform 250"/>
            <p:cNvSpPr/>
            <p:nvPr/>
          </p:nvSpPr>
          <p:spPr bwMode="auto">
            <a:xfrm>
              <a:off x="8220075" y="5156201"/>
              <a:ext cx="138112" cy="149225"/>
            </a:xfrm>
            <a:custGeom>
              <a:avLst/>
              <a:gdLst>
                <a:gd name="T0" fmla="*/ 190 w 195"/>
                <a:gd name="T1" fmla="*/ 102 h 210"/>
                <a:gd name="T2" fmla="*/ 92 w 195"/>
                <a:gd name="T3" fmla="*/ 4 h 210"/>
                <a:gd name="T4" fmla="*/ 0 w 195"/>
                <a:gd name="T5" fmla="*/ 30 h 210"/>
                <a:gd name="T6" fmla="*/ 15 w 195"/>
                <a:gd name="T7" fmla="*/ 30 h 210"/>
                <a:gd name="T8" fmla="*/ 94 w 195"/>
                <a:gd name="T9" fmla="*/ 54 h 210"/>
                <a:gd name="T10" fmla="*/ 135 w 195"/>
                <a:gd name="T11" fmla="*/ 120 h 210"/>
                <a:gd name="T12" fmla="*/ 116 w 195"/>
                <a:gd name="T13" fmla="*/ 187 h 210"/>
                <a:gd name="T14" fmla="*/ 168 w 195"/>
                <a:gd name="T15" fmla="*/ 198 h 210"/>
                <a:gd name="T16" fmla="*/ 147 w 195"/>
                <a:gd name="T17" fmla="*/ 161 h 210"/>
                <a:gd name="T18" fmla="*/ 190 w 195"/>
                <a:gd name="T19" fmla="*/ 1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10">
                  <a:moveTo>
                    <a:pt x="190" y="102"/>
                  </a:moveTo>
                  <a:cubicBezTo>
                    <a:pt x="195" y="54"/>
                    <a:pt x="152" y="10"/>
                    <a:pt x="92" y="4"/>
                  </a:cubicBezTo>
                  <a:cubicBezTo>
                    <a:pt x="56" y="0"/>
                    <a:pt x="22" y="11"/>
                    <a:pt x="0" y="30"/>
                  </a:cubicBezTo>
                  <a:cubicBezTo>
                    <a:pt x="5" y="30"/>
                    <a:pt x="10" y="30"/>
                    <a:pt x="15" y="30"/>
                  </a:cubicBezTo>
                  <a:cubicBezTo>
                    <a:pt x="44" y="30"/>
                    <a:pt x="72" y="38"/>
                    <a:pt x="94" y="54"/>
                  </a:cubicBezTo>
                  <a:cubicBezTo>
                    <a:pt x="118" y="71"/>
                    <a:pt x="132" y="94"/>
                    <a:pt x="135" y="120"/>
                  </a:cubicBezTo>
                  <a:cubicBezTo>
                    <a:pt x="138" y="143"/>
                    <a:pt x="131" y="167"/>
                    <a:pt x="116" y="187"/>
                  </a:cubicBezTo>
                  <a:cubicBezTo>
                    <a:pt x="147" y="210"/>
                    <a:pt x="175" y="203"/>
                    <a:pt x="168" y="198"/>
                  </a:cubicBezTo>
                  <a:cubicBezTo>
                    <a:pt x="150" y="185"/>
                    <a:pt x="146" y="171"/>
                    <a:pt x="147" y="161"/>
                  </a:cubicBezTo>
                  <a:cubicBezTo>
                    <a:pt x="171" y="148"/>
                    <a:pt x="187" y="127"/>
                    <a:pt x="19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Freeform 251"/>
            <p:cNvSpPr/>
            <p:nvPr/>
          </p:nvSpPr>
          <p:spPr bwMode="auto">
            <a:xfrm>
              <a:off x="8147050" y="5191126"/>
              <a:ext cx="160337" cy="141288"/>
            </a:xfrm>
            <a:custGeom>
              <a:avLst/>
              <a:gdLst>
                <a:gd name="T0" fmla="*/ 221 w 227"/>
                <a:gd name="T1" fmla="*/ 74 h 200"/>
                <a:gd name="T2" fmla="*/ 119 w 227"/>
                <a:gd name="T3" fmla="*/ 0 h 200"/>
                <a:gd name="T4" fmla="*/ 103 w 227"/>
                <a:gd name="T5" fmla="*/ 1 h 200"/>
                <a:gd name="T6" fmla="*/ 6 w 227"/>
                <a:gd name="T7" fmla="*/ 98 h 200"/>
                <a:gd name="T8" fmla="*/ 48 w 227"/>
                <a:gd name="T9" fmla="*/ 158 h 200"/>
                <a:gd name="T10" fmla="*/ 27 w 227"/>
                <a:gd name="T11" fmla="*/ 195 h 200"/>
                <a:gd name="T12" fmla="*/ 36 w 227"/>
                <a:gd name="T13" fmla="*/ 200 h 200"/>
                <a:gd name="T14" fmla="*/ 92 w 227"/>
                <a:gd name="T15" fmla="*/ 172 h 200"/>
                <a:gd name="T16" fmla="*/ 108 w 227"/>
                <a:gd name="T17" fmla="*/ 173 h 200"/>
                <a:gd name="T18" fmla="*/ 123 w 227"/>
                <a:gd name="T19" fmla="*/ 172 h 200"/>
                <a:gd name="T20" fmla="*/ 221 w 227"/>
                <a:gd name="T21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00">
                  <a:moveTo>
                    <a:pt x="221" y="74"/>
                  </a:moveTo>
                  <a:cubicBezTo>
                    <a:pt x="216" y="31"/>
                    <a:pt x="172" y="0"/>
                    <a:pt x="119" y="0"/>
                  </a:cubicBezTo>
                  <a:cubicBezTo>
                    <a:pt x="114" y="0"/>
                    <a:pt x="108" y="0"/>
                    <a:pt x="103" y="1"/>
                  </a:cubicBezTo>
                  <a:cubicBezTo>
                    <a:pt x="44" y="7"/>
                    <a:pt x="0" y="51"/>
                    <a:pt x="6" y="98"/>
                  </a:cubicBezTo>
                  <a:cubicBezTo>
                    <a:pt x="8" y="123"/>
                    <a:pt x="25" y="144"/>
                    <a:pt x="48" y="158"/>
                  </a:cubicBezTo>
                  <a:cubicBezTo>
                    <a:pt x="49" y="168"/>
                    <a:pt x="45" y="182"/>
                    <a:pt x="27" y="195"/>
                  </a:cubicBezTo>
                  <a:cubicBezTo>
                    <a:pt x="24" y="197"/>
                    <a:pt x="28" y="200"/>
                    <a:pt x="36" y="200"/>
                  </a:cubicBezTo>
                  <a:cubicBezTo>
                    <a:pt x="49" y="200"/>
                    <a:pt x="71" y="194"/>
                    <a:pt x="92" y="172"/>
                  </a:cubicBezTo>
                  <a:cubicBezTo>
                    <a:pt x="97" y="173"/>
                    <a:pt x="103" y="173"/>
                    <a:pt x="108" y="173"/>
                  </a:cubicBezTo>
                  <a:cubicBezTo>
                    <a:pt x="113" y="173"/>
                    <a:pt x="118" y="173"/>
                    <a:pt x="123" y="172"/>
                  </a:cubicBezTo>
                  <a:cubicBezTo>
                    <a:pt x="183" y="165"/>
                    <a:pt x="227" y="122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343" name="矩形 13"/>
          <p:cNvSpPr>
            <a:spLocks noChangeArrowheads="1"/>
          </p:cNvSpPr>
          <p:nvPr/>
        </p:nvSpPr>
        <p:spPr bwMode="auto">
          <a:xfrm>
            <a:off x="965200" y="3502025"/>
            <a:ext cx="5943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62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6" name="Straight Connector 36"/>
          <p:cNvCxnSpPr/>
          <p:nvPr/>
        </p:nvCxnSpPr>
        <p:spPr bwMode="auto">
          <a:xfrm>
            <a:off x="4391025" y="1939925"/>
            <a:ext cx="0" cy="3525838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 bwMode="auto">
          <a:xfrm>
            <a:off x="7588250" y="1939925"/>
            <a:ext cx="0" cy="3525838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6"/>
          <p:cNvSpPr/>
          <p:nvPr/>
        </p:nvSpPr>
        <p:spPr bwMode="auto">
          <a:xfrm>
            <a:off x="2178050" y="2082800"/>
            <a:ext cx="1355725" cy="1357313"/>
          </a:xfrm>
          <a:prstGeom prst="ellips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8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" name="Oval 23"/>
          <p:cNvSpPr/>
          <p:nvPr/>
        </p:nvSpPr>
        <p:spPr bwMode="auto">
          <a:xfrm>
            <a:off x="5345113" y="2082800"/>
            <a:ext cx="1357312" cy="1357313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609442" rIns="76201" bIns="609441"/>
          <a:lstStyle>
            <a:lvl1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" name="Oval 39"/>
          <p:cNvSpPr/>
          <p:nvPr/>
        </p:nvSpPr>
        <p:spPr bwMode="auto">
          <a:xfrm>
            <a:off x="8543925" y="2082800"/>
            <a:ext cx="1355725" cy="1357313"/>
          </a:xfrm>
          <a:prstGeom prst="ellips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800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62021" y="2545068"/>
            <a:ext cx="378944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13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14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57119" y="2593086"/>
            <a:ext cx="360781" cy="423077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6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42697" y="2542436"/>
            <a:ext cx="425669" cy="423074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9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20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  <p:sp>
          <p:nvSpPr>
            <p:cNvPr id="21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5371" name="矩形 21"/>
          <p:cNvSpPr>
            <a:spLocks noChangeArrowheads="1"/>
          </p:cNvSpPr>
          <p:nvPr/>
        </p:nvSpPr>
        <p:spPr bwMode="auto">
          <a:xfrm>
            <a:off x="1944688" y="4090988"/>
            <a:ext cx="2078037" cy="10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2276475" y="3709988"/>
            <a:ext cx="1293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5373" name="矩形 23"/>
          <p:cNvSpPr>
            <a:spLocks noChangeArrowheads="1"/>
          </p:cNvSpPr>
          <p:nvPr/>
        </p:nvSpPr>
        <p:spPr bwMode="auto">
          <a:xfrm>
            <a:off x="5010150" y="4090988"/>
            <a:ext cx="2076450" cy="10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5340350" y="37099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5375" name="矩形 25"/>
          <p:cNvSpPr>
            <a:spLocks noChangeArrowheads="1"/>
          </p:cNvSpPr>
          <p:nvPr/>
        </p:nvSpPr>
        <p:spPr bwMode="auto">
          <a:xfrm>
            <a:off x="8270875" y="4090988"/>
            <a:ext cx="2078038" cy="10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8624888" y="37099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5"/>
          <p:cNvGrpSpPr/>
          <p:nvPr/>
        </p:nvGrpSpPr>
        <p:grpSpPr bwMode="auto">
          <a:xfrm>
            <a:off x="0" y="0"/>
            <a:ext cx="12192000" cy="6858000"/>
            <a:chOff x="0" y="0"/>
            <a:chExt cx="11938000" cy="3429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5969000" cy="3429000"/>
            </a:xfrm>
            <a:prstGeom prst="rect">
              <a:avLst/>
            </a:prstGeom>
            <a:solidFill>
              <a:srgbClr val="374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69000" y="0"/>
              <a:ext cx="5969000" cy="3429000"/>
            </a:xfrm>
            <a:prstGeom prst="rect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388" name="文本框 6"/>
          <p:cNvSpPr txBox="1">
            <a:spLocks noChangeArrowheads="1"/>
          </p:cNvSpPr>
          <p:nvPr/>
        </p:nvSpPr>
        <p:spPr bwMode="auto">
          <a:xfrm>
            <a:off x="1033463" y="3225800"/>
            <a:ext cx="4029075" cy="24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 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6389" name="文本框 7"/>
          <p:cNvSpPr txBox="1">
            <a:spLocks noChangeArrowheads="1"/>
          </p:cNvSpPr>
          <p:nvPr/>
        </p:nvSpPr>
        <p:spPr bwMode="auto">
          <a:xfrm>
            <a:off x="7129463" y="3225800"/>
            <a:ext cx="4029075" cy="24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 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46125" y="1463745"/>
            <a:ext cx="898897" cy="1108416"/>
            <a:chOff x="581026" y="1411289"/>
            <a:chExt cx="211137" cy="260350"/>
          </a:xfrm>
          <a:solidFill>
            <a:schemeClr val="bg1"/>
          </a:solidFill>
        </p:grpSpPr>
        <p:sp>
          <p:nvSpPr>
            <p:cNvPr id="9" name="Freeform 174"/>
            <p:cNvSpPr/>
            <p:nvPr/>
          </p:nvSpPr>
          <p:spPr bwMode="auto">
            <a:xfrm>
              <a:off x="581026" y="1512889"/>
              <a:ext cx="42863" cy="136525"/>
            </a:xfrm>
            <a:custGeom>
              <a:avLst/>
              <a:gdLst>
                <a:gd name="T0" fmla="*/ 38 w 47"/>
                <a:gd name="T1" fmla="*/ 36 h 151"/>
                <a:gd name="T2" fmla="*/ 46 w 47"/>
                <a:gd name="T3" fmla="*/ 0 h 151"/>
                <a:gd name="T4" fmla="*/ 17 w 47"/>
                <a:gd name="T5" fmla="*/ 0 h 151"/>
                <a:gd name="T6" fmla="*/ 0 w 47"/>
                <a:gd name="T7" fmla="*/ 53 h 151"/>
                <a:gd name="T8" fmla="*/ 0 w 47"/>
                <a:gd name="T9" fmla="*/ 98 h 151"/>
                <a:gd name="T10" fmla="*/ 17 w 47"/>
                <a:gd name="T11" fmla="*/ 151 h 151"/>
                <a:gd name="T12" fmla="*/ 47 w 47"/>
                <a:gd name="T13" fmla="*/ 151 h 151"/>
                <a:gd name="T14" fmla="*/ 38 w 47"/>
                <a:gd name="T15" fmla="*/ 114 h 151"/>
                <a:gd name="T16" fmla="*/ 38 w 47"/>
                <a:gd name="T17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Freeform 175"/>
            <p:cNvSpPr/>
            <p:nvPr/>
          </p:nvSpPr>
          <p:spPr bwMode="auto">
            <a:xfrm>
              <a:off x="630238" y="1411289"/>
              <a:ext cx="161925" cy="260350"/>
            </a:xfrm>
            <a:custGeom>
              <a:avLst/>
              <a:gdLst>
                <a:gd name="T0" fmla="*/ 17 w 180"/>
                <a:gd name="T1" fmla="*/ 100 h 289"/>
                <a:gd name="T2" fmla="*/ 0 w 180"/>
                <a:gd name="T3" fmla="*/ 149 h 289"/>
                <a:gd name="T4" fmla="*/ 0 w 180"/>
                <a:gd name="T5" fmla="*/ 227 h 289"/>
                <a:gd name="T6" fmla="*/ 36 w 180"/>
                <a:gd name="T7" fmla="*/ 289 h 289"/>
                <a:gd name="T8" fmla="*/ 131 w 180"/>
                <a:gd name="T9" fmla="*/ 289 h 289"/>
                <a:gd name="T10" fmla="*/ 166 w 180"/>
                <a:gd name="T11" fmla="*/ 255 h 289"/>
                <a:gd name="T12" fmla="*/ 167 w 180"/>
                <a:gd name="T13" fmla="*/ 253 h 289"/>
                <a:gd name="T14" fmla="*/ 94 w 180"/>
                <a:gd name="T15" fmla="*/ 253 h 289"/>
                <a:gd name="T16" fmla="*/ 82 w 180"/>
                <a:gd name="T17" fmla="*/ 241 h 289"/>
                <a:gd name="T18" fmla="*/ 94 w 180"/>
                <a:gd name="T19" fmla="*/ 230 h 289"/>
                <a:gd name="T20" fmla="*/ 169 w 180"/>
                <a:gd name="T21" fmla="*/ 230 h 289"/>
                <a:gd name="T22" fmla="*/ 172 w 180"/>
                <a:gd name="T23" fmla="*/ 199 h 289"/>
                <a:gd name="T24" fmla="*/ 94 w 180"/>
                <a:gd name="T25" fmla="*/ 199 h 289"/>
                <a:gd name="T26" fmla="*/ 82 w 180"/>
                <a:gd name="T27" fmla="*/ 188 h 289"/>
                <a:gd name="T28" fmla="*/ 94 w 180"/>
                <a:gd name="T29" fmla="*/ 177 h 289"/>
                <a:gd name="T30" fmla="*/ 175 w 180"/>
                <a:gd name="T31" fmla="*/ 177 h 289"/>
                <a:gd name="T32" fmla="*/ 178 w 180"/>
                <a:gd name="T33" fmla="*/ 146 h 289"/>
                <a:gd name="T34" fmla="*/ 94 w 180"/>
                <a:gd name="T35" fmla="*/ 146 h 289"/>
                <a:gd name="T36" fmla="*/ 82 w 180"/>
                <a:gd name="T37" fmla="*/ 135 h 289"/>
                <a:gd name="T38" fmla="*/ 94 w 180"/>
                <a:gd name="T39" fmla="*/ 124 h 289"/>
                <a:gd name="T40" fmla="*/ 180 w 180"/>
                <a:gd name="T41" fmla="*/ 124 h 289"/>
                <a:gd name="T42" fmla="*/ 180 w 180"/>
                <a:gd name="T43" fmla="*/ 121 h 289"/>
                <a:gd name="T44" fmla="*/ 145 w 180"/>
                <a:gd name="T45" fmla="*/ 87 h 289"/>
                <a:gd name="T46" fmla="*/ 82 w 180"/>
                <a:gd name="T47" fmla="*/ 87 h 289"/>
                <a:gd name="T48" fmla="*/ 84 w 180"/>
                <a:gd name="T49" fmla="*/ 71 h 289"/>
                <a:gd name="T50" fmla="*/ 90 w 180"/>
                <a:gd name="T51" fmla="*/ 38 h 289"/>
                <a:gd name="T52" fmla="*/ 64 w 180"/>
                <a:gd name="T53" fmla="*/ 2 h 289"/>
                <a:gd name="T54" fmla="*/ 29 w 180"/>
                <a:gd name="T55" fmla="*/ 28 h 289"/>
                <a:gd name="T56" fmla="*/ 21 w 180"/>
                <a:gd name="T57" fmla="*/ 74 h 289"/>
                <a:gd name="T58" fmla="*/ 17 w 180"/>
                <a:gd name="T59" fmla="*/ 10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20112" y="1648520"/>
            <a:ext cx="862012" cy="1062930"/>
            <a:chOff x="1100138" y="1412876"/>
            <a:chExt cx="211138" cy="260350"/>
          </a:xfrm>
          <a:solidFill>
            <a:schemeClr val="bg1"/>
          </a:solidFill>
        </p:grpSpPr>
        <p:sp>
          <p:nvSpPr>
            <p:cNvPr id="11" name="Freeform 176"/>
            <p:cNvSpPr/>
            <p:nvPr/>
          </p:nvSpPr>
          <p:spPr bwMode="auto">
            <a:xfrm>
              <a:off x="1268413" y="1435101"/>
              <a:ext cx="42863" cy="136525"/>
            </a:xfrm>
            <a:custGeom>
              <a:avLst/>
              <a:gdLst>
                <a:gd name="T0" fmla="*/ 9 w 47"/>
                <a:gd name="T1" fmla="*/ 115 h 151"/>
                <a:gd name="T2" fmla="*/ 1 w 47"/>
                <a:gd name="T3" fmla="*/ 151 h 151"/>
                <a:gd name="T4" fmla="*/ 30 w 47"/>
                <a:gd name="T5" fmla="*/ 151 h 151"/>
                <a:gd name="T6" fmla="*/ 47 w 47"/>
                <a:gd name="T7" fmla="*/ 98 h 151"/>
                <a:gd name="T8" fmla="*/ 47 w 47"/>
                <a:gd name="T9" fmla="*/ 53 h 151"/>
                <a:gd name="T10" fmla="*/ 30 w 47"/>
                <a:gd name="T11" fmla="*/ 0 h 151"/>
                <a:gd name="T12" fmla="*/ 0 w 47"/>
                <a:gd name="T13" fmla="*/ 0 h 151"/>
                <a:gd name="T14" fmla="*/ 9 w 47"/>
                <a:gd name="T15" fmla="*/ 36 h 151"/>
                <a:gd name="T16" fmla="*/ 9 w 47"/>
                <a:gd name="T17" fmla="*/ 1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9" y="115"/>
                  </a:moveTo>
                  <a:cubicBezTo>
                    <a:pt x="9" y="124"/>
                    <a:pt x="6" y="137"/>
                    <a:pt x="1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9" y="151"/>
                    <a:pt x="47" y="112"/>
                    <a:pt x="47" y="98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39"/>
                    <a:pt x="39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4"/>
                    <a:pt x="9" y="28"/>
                    <a:pt x="9" y="36"/>
                  </a:cubicBezTo>
                  <a:lnTo>
                    <a:pt x="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Freeform 177"/>
            <p:cNvSpPr/>
            <p:nvPr/>
          </p:nvSpPr>
          <p:spPr bwMode="auto">
            <a:xfrm>
              <a:off x="1100138" y="1412876"/>
              <a:ext cx="161925" cy="260350"/>
            </a:xfrm>
            <a:custGeom>
              <a:avLst/>
              <a:gdLst>
                <a:gd name="T0" fmla="*/ 163 w 180"/>
                <a:gd name="T1" fmla="*/ 189 h 289"/>
                <a:gd name="T2" fmla="*/ 180 w 180"/>
                <a:gd name="T3" fmla="*/ 140 h 289"/>
                <a:gd name="T4" fmla="*/ 180 w 180"/>
                <a:gd name="T5" fmla="*/ 61 h 289"/>
                <a:gd name="T6" fmla="*/ 144 w 180"/>
                <a:gd name="T7" fmla="*/ 0 h 289"/>
                <a:gd name="T8" fmla="*/ 49 w 180"/>
                <a:gd name="T9" fmla="*/ 0 h 289"/>
                <a:gd name="T10" fmla="*/ 14 w 180"/>
                <a:gd name="T11" fmla="*/ 33 h 289"/>
                <a:gd name="T12" fmla="*/ 13 w 180"/>
                <a:gd name="T13" fmla="*/ 36 h 289"/>
                <a:gd name="T14" fmla="*/ 86 w 180"/>
                <a:gd name="T15" fmla="*/ 36 h 289"/>
                <a:gd name="T16" fmla="*/ 98 w 180"/>
                <a:gd name="T17" fmla="*/ 47 h 289"/>
                <a:gd name="T18" fmla="*/ 86 w 180"/>
                <a:gd name="T19" fmla="*/ 59 h 289"/>
                <a:gd name="T20" fmla="*/ 11 w 180"/>
                <a:gd name="T21" fmla="*/ 59 h 289"/>
                <a:gd name="T22" fmla="*/ 8 w 180"/>
                <a:gd name="T23" fmla="*/ 89 h 289"/>
                <a:gd name="T24" fmla="*/ 86 w 180"/>
                <a:gd name="T25" fmla="*/ 89 h 289"/>
                <a:gd name="T26" fmla="*/ 98 w 180"/>
                <a:gd name="T27" fmla="*/ 101 h 289"/>
                <a:gd name="T28" fmla="*/ 86 w 180"/>
                <a:gd name="T29" fmla="*/ 112 h 289"/>
                <a:gd name="T30" fmla="*/ 5 w 180"/>
                <a:gd name="T31" fmla="*/ 112 h 289"/>
                <a:gd name="T32" fmla="*/ 2 w 180"/>
                <a:gd name="T33" fmla="*/ 143 h 289"/>
                <a:gd name="T34" fmla="*/ 86 w 180"/>
                <a:gd name="T35" fmla="*/ 143 h 289"/>
                <a:gd name="T36" fmla="*/ 98 w 180"/>
                <a:gd name="T37" fmla="*/ 154 h 289"/>
                <a:gd name="T38" fmla="*/ 86 w 180"/>
                <a:gd name="T39" fmla="*/ 165 h 289"/>
                <a:gd name="T40" fmla="*/ 0 w 180"/>
                <a:gd name="T41" fmla="*/ 165 h 289"/>
                <a:gd name="T42" fmla="*/ 0 w 180"/>
                <a:gd name="T43" fmla="*/ 168 h 289"/>
                <a:gd name="T44" fmla="*/ 35 w 180"/>
                <a:gd name="T45" fmla="*/ 201 h 289"/>
                <a:gd name="T46" fmla="*/ 98 w 180"/>
                <a:gd name="T47" fmla="*/ 201 h 289"/>
                <a:gd name="T48" fmla="*/ 96 w 180"/>
                <a:gd name="T49" fmla="*/ 218 h 289"/>
                <a:gd name="T50" fmla="*/ 90 w 180"/>
                <a:gd name="T51" fmla="*/ 251 h 289"/>
                <a:gd name="T52" fmla="*/ 116 w 180"/>
                <a:gd name="T53" fmla="*/ 287 h 289"/>
                <a:gd name="T54" fmla="*/ 151 w 180"/>
                <a:gd name="T55" fmla="*/ 261 h 289"/>
                <a:gd name="T56" fmla="*/ 159 w 180"/>
                <a:gd name="T57" fmla="*/ 215 h 289"/>
                <a:gd name="T58" fmla="*/ 163 w 180"/>
                <a:gd name="T59" fmla="*/ 1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63" y="189"/>
                  </a:moveTo>
                  <a:cubicBezTo>
                    <a:pt x="173" y="175"/>
                    <a:pt x="180" y="152"/>
                    <a:pt x="180" y="140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43"/>
                    <a:pt x="164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4" y="15"/>
                    <a:pt x="14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93" y="36"/>
                    <a:pt x="98" y="41"/>
                    <a:pt x="98" y="47"/>
                  </a:cubicBezTo>
                  <a:cubicBezTo>
                    <a:pt x="98" y="54"/>
                    <a:pt x="93" y="59"/>
                    <a:pt x="86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3" y="89"/>
                    <a:pt x="98" y="94"/>
                    <a:pt x="98" y="101"/>
                  </a:cubicBezTo>
                  <a:cubicBezTo>
                    <a:pt x="98" y="107"/>
                    <a:pt x="93" y="112"/>
                    <a:pt x="86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93" y="143"/>
                    <a:pt x="98" y="148"/>
                    <a:pt x="98" y="154"/>
                  </a:cubicBezTo>
                  <a:cubicBezTo>
                    <a:pt x="98" y="160"/>
                    <a:pt x="93" y="165"/>
                    <a:pt x="86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6"/>
                    <a:pt x="16" y="201"/>
                    <a:pt x="35" y="201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88" y="268"/>
                    <a:pt x="99" y="284"/>
                    <a:pt x="116" y="287"/>
                  </a:cubicBezTo>
                  <a:cubicBezTo>
                    <a:pt x="132" y="289"/>
                    <a:pt x="148" y="278"/>
                    <a:pt x="151" y="261"/>
                  </a:cubicBezTo>
                  <a:cubicBezTo>
                    <a:pt x="159" y="215"/>
                    <a:pt x="159" y="215"/>
                    <a:pt x="159" y="215"/>
                  </a:cubicBezTo>
                  <a:lnTo>
                    <a:pt x="16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6" name="Straight Connector 2"/>
          <p:cNvCxnSpPr/>
          <p:nvPr/>
        </p:nvCxnSpPr>
        <p:spPr>
          <a:xfrm flipV="1">
            <a:off x="1335088" y="3082925"/>
            <a:ext cx="9769475" cy="7938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4"/>
          <p:cNvSpPr/>
          <p:nvPr/>
        </p:nvSpPr>
        <p:spPr>
          <a:xfrm>
            <a:off x="1335088" y="2463800"/>
            <a:ext cx="1239837" cy="1247775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8" name="Oval 5"/>
          <p:cNvSpPr/>
          <p:nvPr/>
        </p:nvSpPr>
        <p:spPr>
          <a:xfrm>
            <a:off x="2970213" y="2286000"/>
            <a:ext cx="1593850" cy="1603375"/>
          </a:xfrm>
          <a:prstGeom prst="ellipse">
            <a:avLst/>
          </a:prstGeom>
          <a:solidFill>
            <a:srgbClr val="E83E5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8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" name="Oval 6"/>
          <p:cNvSpPr/>
          <p:nvPr/>
        </p:nvSpPr>
        <p:spPr>
          <a:xfrm>
            <a:off x="4899025" y="2568575"/>
            <a:ext cx="1031875" cy="1038225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" name="Oval 7"/>
          <p:cNvSpPr/>
          <p:nvPr/>
        </p:nvSpPr>
        <p:spPr>
          <a:xfrm>
            <a:off x="6351588" y="2427288"/>
            <a:ext cx="1314450" cy="1320800"/>
          </a:xfrm>
          <a:prstGeom prst="ellipse">
            <a:avLst/>
          </a:prstGeom>
          <a:solidFill>
            <a:srgbClr val="E83E5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8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1" name="Oval 8"/>
          <p:cNvSpPr/>
          <p:nvPr/>
        </p:nvSpPr>
        <p:spPr>
          <a:xfrm>
            <a:off x="8086725" y="2568575"/>
            <a:ext cx="1031875" cy="1038225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" name="Oval 9"/>
          <p:cNvSpPr/>
          <p:nvPr/>
        </p:nvSpPr>
        <p:spPr>
          <a:xfrm>
            <a:off x="9494838" y="2278063"/>
            <a:ext cx="1609725" cy="1619250"/>
          </a:xfrm>
          <a:prstGeom prst="ellipse">
            <a:avLst/>
          </a:prstGeom>
          <a:solidFill>
            <a:srgbClr val="E83E5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8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55725" y="2889250"/>
            <a:ext cx="1219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40%</a:t>
            </a:r>
            <a:endParaRPr lang="en-US" altLang="zh-CN" sz="14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3179763" y="2832100"/>
            <a:ext cx="1219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70%</a:t>
            </a:r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4799013" y="2889250"/>
            <a:ext cx="1219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35%</a:t>
            </a:r>
            <a:endParaRPr lang="en-US" altLang="zh-CN" sz="14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1" name="Text Box 10"/>
          <p:cNvSpPr txBox="1">
            <a:spLocks noChangeArrowheads="1"/>
          </p:cNvSpPr>
          <p:nvPr/>
        </p:nvSpPr>
        <p:spPr bwMode="auto">
          <a:xfrm>
            <a:off x="6399213" y="2832100"/>
            <a:ext cx="1219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48%</a:t>
            </a:r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2" name="Text Box 10"/>
          <p:cNvSpPr txBox="1">
            <a:spLocks noChangeArrowheads="1"/>
          </p:cNvSpPr>
          <p:nvPr/>
        </p:nvSpPr>
        <p:spPr bwMode="auto">
          <a:xfrm>
            <a:off x="8010525" y="2889250"/>
            <a:ext cx="1219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38%</a:t>
            </a:r>
            <a:endParaRPr lang="en-US" altLang="zh-CN" sz="14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3" name="Text Box 10"/>
          <p:cNvSpPr txBox="1">
            <a:spLocks noChangeArrowheads="1"/>
          </p:cNvSpPr>
          <p:nvPr/>
        </p:nvSpPr>
        <p:spPr bwMode="auto">
          <a:xfrm>
            <a:off x="9690100" y="2832100"/>
            <a:ext cx="1219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75%</a:t>
            </a:r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85813" y="42433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KEYS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36675" y="4618038"/>
            <a:ext cx="1382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597150" y="42433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KEYS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3148013" y="461803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238625" y="42433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KEYS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2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789488" y="461803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3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840413" y="42433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KEYS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3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389688" y="461803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3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450138" y="424338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KEYS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3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001000" y="461803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3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131300" y="424338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KEYS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43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680575" y="4618038"/>
            <a:ext cx="1384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五边形 6"/>
          <p:cNvSpPr/>
          <p:nvPr/>
        </p:nvSpPr>
        <p:spPr>
          <a:xfrm>
            <a:off x="4291013" y="1395413"/>
            <a:ext cx="3609975" cy="343852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436" name="文本框 7"/>
          <p:cNvSpPr txBox="1">
            <a:spLocks noChangeArrowheads="1"/>
          </p:cNvSpPr>
          <p:nvPr/>
        </p:nvSpPr>
        <p:spPr bwMode="auto">
          <a:xfrm>
            <a:off x="4432300" y="2151063"/>
            <a:ext cx="3327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8000">
                <a:solidFill>
                  <a:srgbClr val="3746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PART</a:t>
            </a:r>
            <a:endParaRPr lang="en-US" altLang="zh-CN" sz="8000">
              <a:solidFill>
                <a:srgbClr val="3746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zh-CN" sz="8000">
                <a:solidFill>
                  <a:srgbClr val="3746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endParaRPr lang="zh-CN" altLang="en-US" sz="8000">
              <a:solidFill>
                <a:srgbClr val="3746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437" name="文本框 8"/>
          <p:cNvSpPr txBox="1">
            <a:spLocks noChangeArrowheads="1"/>
          </p:cNvSpPr>
          <p:nvPr/>
        </p:nvSpPr>
        <p:spPr bwMode="auto">
          <a:xfrm>
            <a:off x="4291013" y="5000625"/>
            <a:ext cx="411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459" name="TextBox 30"/>
          <p:cNvSpPr txBox="1">
            <a:spLocks noChangeArrowheads="1"/>
          </p:cNvSpPr>
          <p:nvPr/>
        </p:nvSpPr>
        <p:spPr bwMode="auto">
          <a:xfrm>
            <a:off x="1412875" y="4841875"/>
            <a:ext cx="228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460" name="TextBox 30"/>
          <p:cNvSpPr txBox="1">
            <a:spLocks noChangeArrowheads="1"/>
          </p:cNvSpPr>
          <p:nvPr/>
        </p:nvSpPr>
        <p:spPr bwMode="auto">
          <a:xfrm>
            <a:off x="3876675" y="4830763"/>
            <a:ext cx="2312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2027238" y="4386263"/>
            <a:ext cx="8540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700" b="1" dirty="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endParaRPr lang="en-US" altLang="id-ID" sz="1700" b="1" dirty="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462" name="TextBox 31"/>
          <p:cNvSpPr txBox="1">
            <a:spLocks noChangeArrowheads="1"/>
          </p:cNvSpPr>
          <p:nvPr/>
        </p:nvSpPr>
        <p:spPr bwMode="auto">
          <a:xfrm>
            <a:off x="4492625" y="4402138"/>
            <a:ext cx="7969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d-ID" sz="1700" b="1" dirty="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en-US" altLang="ja-JP" sz="1700" b="1" dirty="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endParaRPr lang="en-US" altLang="id-ID" sz="1700" b="1" dirty="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9440863" y="1565275"/>
            <a:ext cx="744537" cy="2773363"/>
          </a:xfrm>
          <a:prstGeom prst="rect">
            <a:avLst/>
          </a:prstGeom>
          <a:solidFill>
            <a:srgbClr val="E83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9537700" y="1843088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9537700" y="2138363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9537700" y="2435225"/>
            <a:ext cx="533400" cy="9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9537700" y="2733675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9537700" y="302895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9537700" y="332740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9537700" y="3625850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9537700" y="3919538"/>
            <a:ext cx="533400" cy="90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9537700" y="1843088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3" name="Rectangle 15"/>
          <p:cNvSpPr>
            <a:spLocks noChangeArrowheads="1"/>
          </p:cNvSpPr>
          <p:nvPr/>
        </p:nvSpPr>
        <p:spPr bwMode="auto">
          <a:xfrm>
            <a:off x="9537700" y="2138363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4" name="Rectangle 16"/>
          <p:cNvSpPr>
            <a:spLocks noChangeArrowheads="1"/>
          </p:cNvSpPr>
          <p:nvPr/>
        </p:nvSpPr>
        <p:spPr bwMode="auto">
          <a:xfrm>
            <a:off x="9537700" y="2435225"/>
            <a:ext cx="533400" cy="9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9537700" y="2733675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6" name="Rectangle 18"/>
          <p:cNvSpPr>
            <a:spLocks noChangeArrowheads="1"/>
          </p:cNvSpPr>
          <p:nvPr/>
        </p:nvSpPr>
        <p:spPr bwMode="auto">
          <a:xfrm>
            <a:off x="9537700" y="302895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9537700" y="332740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9537700" y="3625850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79" name="Freeform 21"/>
          <p:cNvSpPr>
            <a:spLocks noChangeArrowheads="1"/>
          </p:cNvSpPr>
          <p:nvPr/>
        </p:nvSpPr>
        <p:spPr bwMode="auto">
          <a:xfrm>
            <a:off x="4564063" y="2513013"/>
            <a:ext cx="547687" cy="1849437"/>
          </a:xfrm>
          <a:custGeom>
            <a:avLst/>
            <a:gdLst>
              <a:gd name="T0" fmla="*/ 422 w 422"/>
              <a:gd name="T1" fmla="*/ 0 h 1747"/>
              <a:gd name="T2" fmla="*/ 0 w 422"/>
              <a:gd name="T3" fmla="*/ 353 h 1747"/>
              <a:gd name="T4" fmla="*/ 0 w 422"/>
              <a:gd name="T5" fmla="*/ 1747 h 1747"/>
              <a:gd name="T6" fmla="*/ 422 w 422"/>
              <a:gd name="T7" fmla="*/ 1747 h 1747"/>
              <a:gd name="T8" fmla="*/ 422 w 422"/>
              <a:gd name="T9" fmla="*/ 0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1747">
                <a:moveTo>
                  <a:pt x="422" y="0"/>
                </a:moveTo>
                <a:lnTo>
                  <a:pt x="0" y="353"/>
                </a:lnTo>
                <a:lnTo>
                  <a:pt x="0" y="1747"/>
                </a:lnTo>
                <a:lnTo>
                  <a:pt x="422" y="1747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0" name="Freeform 22"/>
          <p:cNvSpPr>
            <a:spLocks noChangeArrowheads="1"/>
          </p:cNvSpPr>
          <p:nvPr/>
        </p:nvSpPr>
        <p:spPr bwMode="auto">
          <a:xfrm>
            <a:off x="4564063" y="2251075"/>
            <a:ext cx="547687" cy="2111375"/>
          </a:xfrm>
          <a:custGeom>
            <a:avLst/>
            <a:gdLst>
              <a:gd name="T0" fmla="*/ 422 w 422"/>
              <a:gd name="T1" fmla="*/ 0 h 1747"/>
              <a:gd name="T2" fmla="*/ 0 w 422"/>
              <a:gd name="T3" fmla="*/ 353 h 1747"/>
              <a:gd name="T4" fmla="*/ 0 w 422"/>
              <a:gd name="T5" fmla="*/ 1747 h 1747"/>
              <a:gd name="T6" fmla="*/ 422 w 422"/>
              <a:gd name="T7" fmla="*/ 1747 h 1747"/>
              <a:gd name="T8" fmla="*/ 422 w 422"/>
              <a:gd name="T9" fmla="*/ 0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1747">
                <a:moveTo>
                  <a:pt x="422" y="0"/>
                </a:moveTo>
                <a:lnTo>
                  <a:pt x="0" y="353"/>
                </a:lnTo>
                <a:lnTo>
                  <a:pt x="0" y="1747"/>
                </a:lnTo>
                <a:lnTo>
                  <a:pt x="422" y="1747"/>
                </a:lnTo>
                <a:lnTo>
                  <a:pt x="422" y="0"/>
                </a:lnTo>
                <a:close/>
              </a:path>
            </a:pathLst>
          </a:custGeom>
          <a:solidFill>
            <a:srgbClr val="E83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1" name="Rectangle 23"/>
          <p:cNvSpPr>
            <a:spLocks noChangeArrowheads="1"/>
          </p:cNvSpPr>
          <p:nvPr/>
        </p:nvSpPr>
        <p:spPr bwMode="auto">
          <a:xfrm>
            <a:off x="4656138" y="2755900"/>
            <a:ext cx="136525" cy="173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2" name="Rectangle 24"/>
          <p:cNvSpPr>
            <a:spLocks noChangeArrowheads="1"/>
          </p:cNvSpPr>
          <p:nvPr/>
        </p:nvSpPr>
        <p:spPr bwMode="auto">
          <a:xfrm>
            <a:off x="4878388" y="2755900"/>
            <a:ext cx="125412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3" name="Rectangle 25"/>
          <p:cNvSpPr>
            <a:spLocks noChangeArrowheads="1"/>
          </p:cNvSpPr>
          <p:nvPr/>
        </p:nvSpPr>
        <p:spPr bwMode="auto">
          <a:xfrm>
            <a:off x="4656138" y="2998788"/>
            <a:ext cx="136525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4" name="Rectangle 26"/>
          <p:cNvSpPr>
            <a:spLocks noChangeArrowheads="1"/>
          </p:cNvSpPr>
          <p:nvPr/>
        </p:nvSpPr>
        <p:spPr bwMode="auto">
          <a:xfrm>
            <a:off x="4878388" y="2998788"/>
            <a:ext cx="125412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5" name="Rectangle 27"/>
          <p:cNvSpPr>
            <a:spLocks noChangeArrowheads="1"/>
          </p:cNvSpPr>
          <p:nvPr/>
        </p:nvSpPr>
        <p:spPr bwMode="auto">
          <a:xfrm>
            <a:off x="4656138" y="3240088"/>
            <a:ext cx="136525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6" name="Rectangle 28"/>
          <p:cNvSpPr>
            <a:spLocks noChangeArrowheads="1"/>
          </p:cNvSpPr>
          <p:nvPr/>
        </p:nvSpPr>
        <p:spPr bwMode="auto">
          <a:xfrm>
            <a:off x="4878388" y="3240088"/>
            <a:ext cx="125412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7" name="Rectangle 29"/>
          <p:cNvSpPr>
            <a:spLocks noChangeArrowheads="1"/>
          </p:cNvSpPr>
          <p:nvPr/>
        </p:nvSpPr>
        <p:spPr bwMode="auto">
          <a:xfrm>
            <a:off x="4656138" y="3482975"/>
            <a:ext cx="136525" cy="173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8" name="Rectangle 30"/>
          <p:cNvSpPr>
            <a:spLocks noChangeArrowheads="1"/>
          </p:cNvSpPr>
          <p:nvPr/>
        </p:nvSpPr>
        <p:spPr bwMode="auto">
          <a:xfrm>
            <a:off x="4878388" y="3482975"/>
            <a:ext cx="125412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4656138" y="3724275"/>
            <a:ext cx="136525" cy="173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0" name="Rectangle 32"/>
          <p:cNvSpPr>
            <a:spLocks noChangeArrowheads="1"/>
          </p:cNvSpPr>
          <p:nvPr/>
        </p:nvSpPr>
        <p:spPr bwMode="auto">
          <a:xfrm>
            <a:off x="4878388" y="3724275"/>
            <a:ext cx="125412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1" name="Freeform 40"/>
          <p:cNvSpPr>
            <a:spLocks noChangeArrowheads="1"/>
          </p:cNvSpPr>
          <p:nvPr/>
        </p:nvSpPr>
        <p:spPr bwMode="auto">
          <a:xfrm>
            <a:off x="2027238" y="2927350"/>
            <a:ext cx="749300" cy="1409700"/>
          </a:xfrm>
          <a:custGeom>
            <a:avLst/>
            <a:gdLst>
              <a:gd name="T0" fmla="*/ 578 w 578"/>
              <a:gd name="T1" fmla="*/ 1086 h 1086"/>
              <a:gd name="T2" fmla="*/ 0 w 578"/>
              <a:gd name="T3" fmla="*/ 1086 h 1086"/>
              <a:gd name="T4" fmla="*/ 0 w 578"/>
              <a:gd name="T5" fmla="*/ 387 h 1086"/>
              <a:gd name="T6" fmla="*/ 289 w 578"/>
              <a:gd name="T7" fmla="*/ 0 h 1086"/>
              <a:gd name="T8" fmla="*/ 578 w 578"/>
              <a:gd name="T9" fmla="*/ 387 h 1086"/>
              <a:gd name="T10" fmla="*/ 578 w 578"/>
              <a:gd name="T11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8" h="1086">
                <a:moveTo>
                  <a:pt x="578" y="1086"/>
                </a:moveTo>
                <a:lnTo>
                  <a:pt x="0" y="1086"/>
                </a:lnTo>
                <a:lnTo>
                  <a:pt x="0" y="387"/>
                </a:lnTo>
                <a:lnTo>
                  <a:pt x="289" y="0"/>
                </a:lnTo>
                <a:lnTo>
                  <a:pt x="578" y="387"/>
                </a:lnTo>
                <a:lnTo>
                  <a:pt x="578" y="1086"/>
                </a:lnTo>
                <a:close/>
              </a:path>
            </a:pathLst>
          </a:custGeom>
          <a:solidFill>
            <a:srgbClr val="374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2" name="Rectangle 41"/>
          <p:cNvSpPr>
            <a:spLocks noChangeArrowheads="1"/>
          </p:cNvSpPr>
          <p:nvPr/>
        </p:nvSpPr>
        <p:spPr bwMode="auto">
          <a:xfrm>
            <a:off x="2260600" y="3306763"/>
            <a:ext cx="984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3" name="Rectangle 42"/>
          <p:cNvSpPr>
            <a:spLocks noChangeArrowheads="1"/>
          </p:cNvSpPr>
          <p:nvPr/>
        </p:nvSpPr>
        <p:spPr bwMode="auto">
          <a:xfrm>
            <a:off x="2414588" y="3306763"/>
            <a:ext cx="101600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4" name="Rectangle 43"/>
          <p:cNvSpPr>
            <a:spLocks noChangeArrowheads="1"/>
          </p:cNvSpPr>
          <p:nvPr/>
        </p:nvSpPr>
        <p:spPr bwMode="auto">
          <a:xfrm>
            <a:off x="2260600" y="3595688"/>
            <a:ext cx="98425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5" name="Rectangle 44"/>
          <p:cNvSpPr>
            <a:spLocks noChangeArrowheads="1"/>
          </p:cNvSpPr>
          <p:nvPr/>
        </p:nvSpPr>
        <p:spPr bwMode="auto">
          <a:xfrm>
            <a:off x="2414588" y="3595688"/>
            <a:ext cx="101600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6" name="Freeform 45"/>
          <p:cNvSpPr>
            <a:spLocks noChangeArrowheads="1"/>
          </p:cNvSpPr>
          <p:nvPr/>
        </p:nvSpPr>
        <p:spPr bwMode="auto">
          <a:xfrm>
            <a:off x="6977063" y="1951038"/>
            <a:ext cx="836612" cy="2409825"/>
          </a:xfrm>
          <a:custGeom>
            <a:avLst/>
            <a:gdLst>
              <a:gd name="T0" fmla="*/ 570 w 646"/>
              <a:gd name="T1" fmla="*/ 533 h 1531"/>
              <a:gd name="T2" fmla="*/ 570 w 646"/>
              <a:gd name="T3" fmla="*/ 97 h 1531"/>
              <a:gd name="T4" fmla="*/ 511 w 646"/>
              <a:gd name="T5" fmla="*/ 97 h 1531"/>
              <a:gd name="T6" fmla="*/ 511 w 646"/>
              <a:gd name="T7" fmla="*/ 0 h 1531"/>
              <a:gd name="T8" fmla="*/ 135 w 646"/>
              <a:gd name="T9" fmla="*/ 0 h 1531"/>
              <a:gd name="T10" fmla="*/ 135 w 646"/>
              <a:gd name="T11" fmla="*/ 97 h 1531"/>
              <a:gd name="T12" fmla="*/ 78 w 646"/>
              <a:gd name="T13" fmla="*/ 97 h 1531"/>
              <a:gd name="T14" fmla="*/ 78 w 646"/>
              <a:gd name="T15" fmla="*/ 533 h 1531"/>
              <a:gd name="T16" fmla="*/ 0 w 646"/>
              <a:gd name="T17" fmla="*/ 533 h 1531"/>
              <a:gd name="T18" fmla="*/ 0 w 646"/>
              <a:gd name="T19" fmla="*/ 1531 h 1531"/>
              <a:gd name="T20" fmla="*/ 646 w 646"/>
              <a:gd name="T21" fmla="*/ 1531 h 1531"/>
              <a:gd name="T22" fmla="*/ 646 w 646"/>
              <a:gd name="T23" fmla="*/ 533 h 1531"/>
              <a:gd name="T24" fmla="*/ 570 w 646"/>
              <a:gd name="T25" fmla="*/ 533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6" h="1531">
                <a:moveTo>
                  <a:pt x="570" y="533"/>
                </a:moveTo>
                <a:lnTo>
                  <a:pt x="570" y="97"/>
                </a:lnTo>
                <a:lnTo>
                  <a:pt x="511" y="97"/>
                </a:lnTo>
                <a:lnTo>
                  <a:pt x="511" y="0"/>
                </a:lnTo>
                <a:lnTo>
                  <a:pt x="135" y="0"/>
                </a:lnTo>
                <a:lnTo>
                  <a:pt x="135" y="97"/>
                </a:lnTo>
                <a:lnTo>
                  <a:pt x="78" y="97"/>
                </a:lnTo>
                <a:lnTo>
                  <a:pt x="78" y="533"/>
                </a:lnTo>
                <a:lnTo>
                  <a:pt x="0" y="533"/>
                </a:lnTo>
                <a:lnTo>
                  <a:pt x="0" y="1531"/>
                </a:lnTo>
                <a:lnTo>
                  <a:pt x="646" y="1531"/>
                </a:lnTo>
                <a:lnTo>
                  <a:pt x="646" y="533"/>
                </a:lnTo>
                <a:lnTo>
                  <a:pt x="570" y="533"/>
                </a:lnTo>
                <a:close/>
              </a:path>
            </a:pathLst>
          </a:custGeom>
          <a:solidFill>
            <a:srgbClr val="374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7" name="Rectangle 46"/>
          <p:cNvSpPr>
            <a:spLocks noChangeArrowheads="1"/>
          </p:cNvSpPr>
          <p:nvPr/>
        </p:nvSpPr>
        <p:spPr bwMode="auto">
          <a:xfrm>
            <a:off x="7172325" y="249555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8" name="Rectangle 47"/>
          <p:cNvSpPr>
            <a:spLocks noChangeArrowheads="1"/>
          </p:cNvSpPr>
          <p:nvPr/>
        </p:nvSpPr>
        <p:spPr bwMode="auto">
          <a:xfrm>
            <a:off x="7353300" y="2495550"/>
            <a:ext cx="857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99" name="Rectangle 48"/>
          <p:cNvSpPr>
            <a:spLocks noChangeArrowheads="1"/>
          </p:cNvSpPr>
          <p:nvPr/>
        </p:nvSpPr>
        <p:spPr bwMode="auto">
          <a:xfrm>
            <a:off x="7535863" y="249555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0" name="Rectangle 49"/>
          <p:cNvSpPr>
            <a:spLocks noChangeArrowheads="1"/>
          </p:cNvSpPr>
          <p:nvPr/>
        </p:nvSpPr>
        <p:spPr bwMode="auto">
          <a:xfrm>
            <a:off x="7172325" y="2185988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1" name="Rectangle 50"/>
          <p:cNvSpPr>
            <a:spLocks noChangeArrowheads="1"/>
          </p:cNvSpPr>
          <p:nvPr/>
        </p:nvSpPr>
        <p:spPr bwMode="auto">
          <a:xfrm>
            <a:off x="7353300" y="2185988"/>
            <a:ext cx="857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2" name="Rectangle 51"/>
          <p:cNvSpPr>
            <a:spLocks noChangeArrowheads="1"/>
          </p:cNvSpPr>
          <p:nvPr/>
        </p:nvSpPr>
        <p:spPr bwMode="auto">
          <a:xfrm>
            <a:off x="7535863" y="2185988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3" name="Rectangle 52"/>
          <p:cNvSpPr>
            <a:spLocks noChangeArrowheads="1"/>
          </p:cNvSpPr>
          <p:nvPr/>
        </p:nvSpPr>
        <p:spPr bwMode="auto">
          <a:xfrm>
            <a:off x="7172325" y="281940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4" name="Rectangle 53"/>
          <p:cNvSpPr>
            <a:spLocks noChangeArrowheads="1"/>
          </p:cNvSpPr>
          <p:nvPr/>
        </p:nvSpPr>
        <p:spPr bwMode="auto">
          <a:xfrm>
            <a:off x="7353300" y="2819400"/>
            <a:ext cx="857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5" name="Rectangle 54"/>
          <p:cNvSpPr>
            <a:spLocks noChangeArrowheads="1"/>
          </p:cNvSpPr>
          <p:nvPr/>
        </p:nvSpPr>
        <p:spPr bwMode="auto">
          <a:xfrm>
            <a:off x="7535863" y="281940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6" name="Rectangle 55"/>
          <p:cNvSpPr>
            <a:spLocks noChangeArrowheads="1"/>
          </p:cNvSpPr>
          <p:nvPr/>
        </p:nvSpPr>
        <p:spPr bwMode="auto">
          <a:xfrm>
            <a:off x="7172325" y="3144838"/>
            <a:ext cx="82550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7" name="Rectangle 56"/>
          <p:cNvSpPr>
            <a:spLocks noChangeArrowheads="1"/>
          </p:cNvSpPr>
          <p:nvPr/>
        </p:nvSpPr>
        <p:spPr bwMode="auto">
          <a:xfrm>
            <a:off x="7353300" y="3144838"/>
            <a:ext cx="85725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8" name="Rectangle 57"/>
          <p:cNvSpPr>
            <a:spLocks noChangeArrowheads="1"/>
          </p:cNvSpPr>
          <p:nvPr/>
        </p:nvSpPr>
        <p:spPr bwMode="auto">
          <a:xfrm>
            <a:off x="7535863" y="3144838"/>
            <a:ext cx="82550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09" name="Rectangle 58"/>
          <p:cNvSpPr>
            <a:spLocks noChangeArrowheads="1"/>
          </p:cNvSpPr>
          <p:nvPr/>
        </p:nvSpPr>
        <p:spPr bwMode="auto">
          <a:xfrm>
            <a:off x="7172325" y="3449638"/>
            <a:ext cx="82550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10" name="Rectangle 59"/>
          <p:cNvSpPr>
            <a:spLocks noChangeArrowheads="1"/>
          </p:cNvSpPr>
          <p:nvPr/>
        </p:nvSpPr>
        <p:spPr bwMode="auto">
          <a:xfrm>
            <a:off x="7353300" y="3449638"/>
            <a:ext cx="85725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11" name="Rectangle 60"/>
          <p:cNvSpPr>
            <a:spLocks noChangeArrowheads="1"/>
          </p:cNvSpPr>
          <p:nvPr/>
        </p:nvSpPr>
        <p:spPr bwMode="auto">
          <a:xfrm>
            <a:off x="7535863" y="3449638"/>
            <a:ext cx="82550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12" name="TextBox 30"/>
          <p:cNvSpPr txBox="1">
            <a:spLocks noChangeArrowheads="1"/>
          </p:cNvSpPr>
          <p:nvPr/>
        </p:nvSpPr>
        <p:spPr bwMode="auto">
          <a:xfrm>
            <a:off x="6448425" y="4835525"/>
            <a:ext cx="2293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513" name="TextBox 30"/>
          <p:cNvSpPr txBox="1">
            <a:spLocks noChangeArrowheads="1"/>
          </p:cNvSpPr>
          <p:nvPr/>
        </p:nvSpPr>
        <p:spPr bwMode="auto">
          <a:xfrm>
            <a:off x="8856663" y="4824413"/>
            <a:ext cx="230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514" name="TextBox 31"/>
          <p:cNvSpPr txBox="1">
            <a:spLocks noChangeArrowheads="1"/>
          </p:cNvSpPr>
          <p:nvPr/>
        </p:nvSpPr>
        <p:spPr bwMode="auto">
          <a:xfrm>
            <a:off x="7018338" y="4379913"/>
            <a:ext cx="8540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700" b="1" dirty="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endParaRPr lang="en-US" altLang="id-ID" sz="1700" b="1" dirty="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515" name="TextBox 31"/>
          <p:cNvSpPr txBox="1">
            <a:spLocks noChangeArrowheads="1"/>
          </p:cNvSpPr>
          <p:nvPr/>
        </p:nvSpPr>
        <p:spPr bwMode="auto">
          <a:xfrm>
            <a:off x="9507219" y="4394200"/>
            <a:ext cx="8540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d-ID" sz="1700" b="1" dirty="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en-US" altLang="ja-JP" sz="1700" b="1" dirty="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endParaRPr lang="en-US" altLang="id-ID" sz="1700" b="1" dirty="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06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2317750" y="4259263"/>
            <a:ext cx="237807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  <a:cs typeface="ＭＳ Ｐゴシック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9pPr>
          </a:lstStyle>
          <a:p>
            <a:pPr algn="dist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ea"/>
                <a:sym typeface="+mn-ea"/>
              </a:rPr>
              <a:t>Lorem Ipsum has two main data statistical this methodologies.</a:t>
            </a:r>
            <a:endParaRPr 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ea"/>
              <a:sym typeface="+mn-ea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5106988" y="4248150"/>
            <a:ext cx="24399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  <a:cs typeface="ＭＳ Ｐゴシック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9pPr>
          </a:lstStyle>
          <a:p>
            <a:pPr algn="dist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ea"/>
                <a:sym typeface="+mn-ea"/>
              </a:rPr>
              <a:t>Lorem Ipsum has two main data statistical this methodologies.</a:t>
            </a:r>
            <a:endParaRPr 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ea"/>
              <a:sym typeface="+mn-ea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7883525" y="4248150"/>
            <a:ext cx="2384425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  <a:cs typeface="ＭＳ Ｐゴシック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9pPr>
          </a:lstStyle>
          <a:p>
            <a:pPr algn="dist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ea"/>
                <a:sym typeface="+mn-ea"/>
              </a:rPr>
              <a:t>Lorem Ipsum has two main data statistical this methodologies.</a:t>
            </a:r>
            <a:endParaRPr 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ea"/>
              <a:sym typeface="+mn-ea"/>
            </a:endParaRPr>
          </a:p>
        </p:txBody>
      </p:sp>
      <p:sp>
        <p:nvSpPr>
          <p:cNvPr id="21510" name="TextBox 31"/>
          <p:cNvSpPr txBox="1">
            <a:spLocks noChangeArrowheads="1"/>
          </p:cNvSpPr>
          <p:nvPr/>
        </p:nvSpPr>
        <p:spPr bwMode="auto">
          <a:xfrm>
            <a:off x="3028950" y="2173288"/>
            <a:ext cx="885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7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</a:t>
            </a:r>
            <a:endParaRPr lang="id-ID" altLang="zh-CN" sz="17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Rounded Rectangle 243"/>
          <p:cNvSpPr/>
          <p:nvPr/>
        </p:nvSpPr>
        <p:spPr>
          <a:xfrm>
            <a:off x="2351088" y="2600325"/>
            <a:ext cx="1901825" cy="55563"/>
          </a:xfrm>
          <a:prstGeom prst="roundRect">
            <a:avLst>
              <a:gd name="adj" fmla="val 50000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bg-BG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5794375" y="2187575"/>
            <a:ext cx="8905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7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Mid</a:t>
            </a:r>
            <a:endParaRPr lang="id-ID" altLang="zh-CN" sz="17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Rounded Rectangle 245"/>
          <p:cNvSpPr/>
          <p:nvPr/>
        </p:nvSpPr>
        <p:spPr>
          <a:xfrm>
            <a:off x="5103813" y="2616200"/>
            <a:ext cx="1903412" cy="55563"/>
          </a:xfrm>
          <a:prstGeom prst="roundRect">
            <a:avLst>
              <a:gd name="adj" fmla="val 50000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bg-BG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14" name="TextBox 31"/>
          <p:cNvSpPr txBox="1">
            <a:spLocks noChangeArrowheads="1"/>
          </p:cNvSpPr>
          <p:nvPr/>
        </p:nvSpPr>
        <p:spPr bwMode="auto">
          <a:xfrm>
            <a:off x="8559800" y="2187575"/>
            <a:ext cx="8175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7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High</a:t>
            </a:r>
            <a:endParaRPr lang="id-ID" altLang="zh-CN" sz="17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Rounded Rectangle 247"/>
          <p:cNvSpPr/>
          <p:nvPr/>
        </p:nvSpPr>
        <p:spPr>
          <a:xfrm>
            <a:off x="7904163" y="2616200"/>
            <a:ext cx="1901825" cy="55563"/>
          </a:xfrm>
          <a:prstGeom prst="roundRect">
            <a:avLst>
              <a:gd name="adj" fmla="val 50000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bg-BG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" name="Group 158"/>
          <p:cNvGrpSpPr/>
          <p:nvPr/>
        </p:nvGrpSpPr>
        <p:grpSpPr>
          <a:xfrm>
            <a:off x="2561845" y="2952835"/>
            <a:ext cx="1510907" cy="1055688"/>
            <a:chOff x="2144713" y="2039938"/>
            <a:chExt cx="1511300" cy="1055688"/>
          </a:xfrm>
          <a:solidFill>
            <a:srgbClr val="E83E50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8" name="Group 238"/>
          <p:cNvGrpSpPr/>
          <p:nvPr/>
        </p:nvGrpSpPr>
        <p:grpSpPr>
          <a:xfrm>
            <a:off x="5286094" y="2965596"/>
            <a:ext cx="1510907" cy="1055688"/>
            <a:chOff x="2144713" y="2039938"/>
            <a:chExt cx="1511300" cy="1055688"/>
          </a:xfrm>
          <a:solidFill>
            <a:srgbClr val="374656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" name="Group 272"/>
          <p:cNvGrpSpPr/>
          <p:nvPr/>
        </p:nvGrpSpPr>
        <p:grpSpPr>
          <a:xfrm>
            <a:off x="8100601" y="2954136"/>
            <a:ext cx="1510908" cy="1055688"/>
            <a:chOff x="2144713" y="2039938"/>
            <a:chExt cx="1511300" cy="1055688"/>
          </a:xfrm>
          <a:solidFill>
            <a:srgbClr val="E83E50"/>
          </a:solidFill>
        </p:grpSpPr>
        <p:sp>
          <p:nvSpPr>
            <p:cNvPr id="40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0" name="Group 286"/>
          <p:cNvGrpSpPr/>
          <p:nvPr/>
        </p:nvGrpSpPr>
        <p:grpSpPr>
          <a:xfrm rot="20110684">
            <a:off x="3060400" y="3106672"/>
            <a:ext cx="646113" cy="661816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51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3" name="Group 289"/>
          <p:cNvGrpSpPr/>
          <p:nvPr/>
        </p:nvGrpSpPr>
        <p:grpSpPr>
          <a:xfrm rot="16419830">
            <a:off x="5611714" y="3146728"/>
            <a:ext cx="645947" cy="661990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54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6" name="Group 292"/>
          <p:cNvGrpSpPr/>
          <p:nvPr/>
        </p:nvGrpSpPr>
        <p:grpSpPr>
          <a:xfrm rot="19239532">
            <a:off x="8570398" y="3107591"/>
            <a:ext cx="645948" cy="661988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57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3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2531" name="Picture 3" descr="F:\Trabajos\Envato\Graphic River\Duckson\Elements\lapto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457450"/>
            <a:ext cx="3778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直角三角形 6"/>
          <p:cNvSpPr/>
          <p:nvPr/>
        </p:nvSpPr>
        <p:spPr>
          <a:xfrm>
            <a:off x="7686675" y="2619375"/>
            <a:ext cx="2330450" cy="1470025"/>
          </a:xfrm>
          <a:prstGeom prst="rtTriangle">
            <a:avLst/>
          </a:prstGeom>
          <a:solidFill>
            <a:srgbClr val="BC1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8" name="直角三角形 7"/>
          <p:cNvSpPr/>
          <p:nvPr/>
        </p:nvSpPr>
        <p:spPr>
          <a:xfrm flipH="1" flipV="1">
            <a:off x="7677150" y="2622550"/>
            <a:ext cx="2330450" cy="1471613"/>
          </a:xfrm>
          <a:prstGeom prst="rtTriangl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1903413" y="2654300"/>
            <a:ext cx="2557462" cy="15700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7FBC41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b="1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pic>
        <p:nvPicPr>
          <p:cNvPr id="22535" name="Picture 3" descr="F:\Trabajos\Envato\Graphic River\Duckson\Elements\lapto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66975"/>
            <a:ext cx="386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直角三角形 10"/>
          <p:cNvSpPr/>
          <p:nvPr/>
        </p:nvSpPr>
        <p:spPr>
          <a:xfrm>
            <a:off x="2039938" y="2657475"/>
            <a:ext cx="2332037" cy="1471613"/>
          </a:xfrm>
          <a:prstGeom prst="rtTriangle">
            <a:avLst/>
          </a:prstGeom>
          <a:solidFill>
            <a:srgbClr val="BC1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flipH="1" flipV="1">
            <a:off x="2030413" y="2662238"/>
            <a:ext cx="2332037" cy="1470025"/>
          </a:xfrm>
          <a:prstGeom prst="rtTriangl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984500" y="3132138"/>
            <a:ext cx="596900" cy="5969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70 w 128"/>
              <a:gd name="T11" fmla="*/ 120 h 128"/>
              <a:gd name="T12" fmla="*/ 70 w 128"/>
              <a:gd name="T13" fmla="*/ 107 h 128"/>
              <a:gd name="T14" fmla="*/ 67 w 128"/>
              <a:gd name="T15" fmla="*/ 107 h 128"/>
              <a:gd name="T16" fmla="*/ 67 w 128"/>
              <a:gd name="T17" fmla="*/ 94 h 128"/>
              <a:gd name="T18" fmla="*/ 64 w 128"/>
              <a:gd name="T19" fmla="*/ 95 h 128"/>
              <a:gd name="T20" fmla="*/ 62 w 128"/>
              <a:gd name="T21" fmla="*/ 94 h 128"/>
              <a:gd name="T22" fmla="*/ 62 w 128"/>
              <a:gd name="T23" fmla="*/ 107 h 128"/>
              <a:gd name="T24" fmla="*/ 59 w 128"/>
              <a:gd name="T25" fmla="*/ 107 h 128"/>
              <a:gd name="T26" fmla="*/ 59 w 128"/>
              <a:gd name="T27" fmla="*/ 120 h 128"/>
              <a:gd name="T28" fmla="*/ 8 w 128"/>
              <a:gd name="T29" fmla="*/ 70 h 128"/>
              <a:gd name="T30" fmla="*/ 22 w 128"/>
              <a:gd name="T31" fmla="*/ 70 h 128"/>
              <a:gd name="T32" fmla="*/ 22 w 128"/>
              <a:gd name="T33" fmla="*/ 66 h 128"/>
              <a:gd name="T34" fmla="*/ 34 w 128"/>
              <a:gd name="T35" fmla="*/ 66 h 128"/>
              <a:gd name="T36" fmla="*/ 34 w 128"/>
              <a:gd name="T37" fmla="*/ 64 h 128"/>
              <a:gd name="T38" fmla="*/ 34 w 128"/>
              <a:gd name="T39" fmla="*/ 62 h 128"/>
              <a:gd name="T40" fmla="*/ 22 w 128"/>
              <a:gd name="T41" fmla="*/ 62 h 128"/>
              <a:gd name="T42" fmla="*/ 22 w 128"/>
              <a:gd name="T43" fmla="*/ 58 h 128"/>
              <a:gd name="T44" fmla="*/ 8 w 128"/>
              <a:gd name="T45" fmla="*/ 58 h 128"/>
              <a:gd name="T46" fmla="*/ 59 w 128"/>
              <a:gd name="T47" fmla="*/ 8 h 128"/>
              <a:gd name="T48" fmla="*/ 59 w 128"/>
              <a:gd name="T49" fmla="*/ 22 h 128"/>
              <a:gd name="T50" fmla="*/ 62 w 128"/>
              <a:gd name="T51" fmla="*/ 21 h 128"/>
              <a:gd name="T52" fmla="*/ 62 w 128"/>
              <a:gd name="T53" fmla="*/ 34 h 128"/>
              <a:gd name="T54" fmla="*/ 64 w 128"/>
              <a:gd name="T55" fmla="*/ 34 h 128"/>
              <a:gd name="T56" fmla="*/ 67 w 128"/>
              <a:gd name="T57" fmla="*/ 34 h 128"/>
              <a:gd name="T58" fmla="*/ 67 w 128"/>
              <a:gd name="T59" fmla="*/ 21 h 128"/>
              <a:gd name="T60" fmla="*/ 70 w 128"/>
              <a:gd name="T61" fmla="*/ 22 h 128"/>
              <a:gd name="T62" fmla="*/ 70 w 128"/>
              <a:gd name="T63" fmla="*/ 8 h 128"/>
              <a:gd name="T64" fmla="*/ 121 w 128"/>
              <a:gd name="T65" fmla="*/ 58 h 128"/>
              <a:gd name="T66" fmla="*/ 107 w 128"/>
              <a:gd name="T67" fmla="*/ 58 h 128"/>
              <a:gd name="T68" fmla="*/ 107 w 128"/>
              <a:gd name="T69" fmla="*/ 62 h 128"/>
              <a:gd name="T70" fmla="*/ 95 w 128"/>
              <a:gd name="T71" fmla="*/ 62 h 128"/>
              <a:gd name="T72" fmla="*/ 95 w 128"/>
              <a:gd name="T73" fmla="*/ 64 h 128"/>
              <a:gd name="T74" fmla="*/ 95 w 128"/>
              <a:gd name="T75" fmla="*/ 66 h 128"/>
              <a:gd name="T76" fmla="*/ 107 w 128"/>
              <a:gd name="T77" fmla="*/ 66 h 128"/>
              <a:gd name="T78" fmla="*/ 107 w 128"/>
              <a:gd name="T79" fmla="*/ 70 h 128"/>
              <a:gd name="T80" fmla="*/ 121 w 128"/>
              <a:gd name="T81" fmla="*/ 70 h 128"/>
              <a:gd name="T82" fmla="*/ 70 w 128"/>
              <a:gd name="T8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100" y="128"/>
                  <a:pt x="128" y="99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70" y="120"/>
                </a:moveTo>
                <a:cubicBezTo>
                  <a:pt x="70" y="107"/>
                  <a:pt x="70" y="107"/>
                  <a:pt x="70" y="107"/>
                </a:cubicBezTo>
                <a:cubicBezTo>
                  <a:pt x="69" y="107"/>
                  <a:pt x="68" y="107"/>
                  <a:pt x="67" y="107"/>
                </a:cubicBezTo>
                <a:cubicBezTo>
                  <a:pt x="67" y="94"/>
                  <a:pt x="67" y="94"/>
                  <a:pt x="67" y="94"/>
                </a:cubicBezTo>
                <a:cubicBezTo>
                  <a:pt x="66" y="94"/>
                  <a:pt x="65" y="95"/>
                  <a:pt x="64" y="95"/>
                </a:cubicBezTo>
                <a:cubicBezTo>
                  <a:pt x="64" y="95"/>
                  <a:pt x="63" y="94"/>
                  <a:pt x="62" y="94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1" y="107"/>
                  <a:pt x="60" y="107"/>
                  <a:pt x="59" y="107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32" y="118"/>
                  <a:pt x="11" y="96"/>
                  <a:pt x="8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69"/>
                  <a:pt x="22" y="67"/>
                  <a:pt x="22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66"/>
                  <a:pt x="34" y="65"/>
                  <a:pt x="34" y="64"/>
                </a:cubicBezTo>
                <a:cubicBezTo>
                  <a:pt x="34" y="63"/>
                  <a:pt x="34" y="63"/>
                  <a:pt x="34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1"/>
                  <a:pt x="22" y="60"/>
                  <a:pt x="2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11" y="32"/>
                  <a:pt x="32" y="11"/>
                  <a:pt x="59" y="8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1"/>
                  <a:pt x="61" y="21"/>
                  <a:pt x="62" y="21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4" y="34"/>
                  <a:pt x="64" y="34"/>
                </a:cubicBezTo>
                <a:cubicBezTo>
                  <a:pt x="65" y="34"/>
                  <a:pt x="66" y="34"/>
                  <a:pt x="67" y="34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21"/>
                  <a:pt x="69" y="21"/>
                  <a:pt x="70" y="22"/>
                </a:cubicBezTo>
                <a:cubicBezTo>
                  <a:pt x="70" y="8"/>
                  <a:pt x="70" y="8"/>
                  <a:pt x="70" y="8"/>
                </a:cubicBezTo>
                <a:cubicBezTo>
                  <a:pt x="97" y="11"/>
                  <a:pt x="118" y="32"/>
                  <a:pt x="121" y="58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60"/>
                  <a:pt x="107" y="61"/>
                  <a:pt x="107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5" y="64"/>
                </a:cubicBezTo>
                <a:cubicBezTo>
                  <a:pt x="95" y="65"/>
                  <a:pt x="95" y="66"/>
                  <a:pt x="95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7"/>
                  <a:pt x="107" y="69"/>
                  <a:pt x="107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18" y="96"/>
                  <a:pt x="97" y="118"/>
                  <a:pt x="70" y="1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3171825" y="3346450"/>
            <a:ext cx="228600" cy="206375"/>
          </a:xfrm>
          <a:custGeom>
            <a:avLst/>
            <a:gdLst>
              <a:gd name="T0" fmla="*/ 28 w 49"/>
              <a:gd name="T1" fmla="*/ 28 h 44"/>
              <a:gd name="T2" fmla="*/ 28 w 49"/>
              <a:gd name="T3" fmla="*/ 26 h 44"/>
              <a:gd name="T4" fmla="*/ 35 w 49"/>
              <a:gd name="T5" fmla="*/ 11 h 44"/>
              <a:gd name="T6" fmla="*/ 24 w 49"/>
              <a:gd name="T7" fmla="*/ 0 h 44"/>
              <a:gd name="T8" fmla="*/ 14 w 49"/>
              <a:gd name="T9" fmla="*/ 11 h 44"/>
              <a:gd name="T10" fmla="*/ 21 w 49"/>
              <a:gd name="T11" fmla="*/ 26 h 44"/>
              <a:gd name="T12" fmla="*/ 21 w 49"/>
              <a:gd name="T13" fmla="*/ 28 h 44"/>
              <a:gd name="T14" fmla="*/ 0 w 49"/>
              <a:gd name="T15" fmla="*/ 39 h 44"/>
              <a:gd name="T16" fmla="*/ 24 w 49"/>
              <a:gd name="T17" fmla="*/ 44 h 44"/>
              <a:gd name="T18" fmla="*/ 49 w 49"/>
              <a:gd name="T19" fmla="*/ 39 h 44"/>
              <a:gd name="T20" fmla="*/ 28 w 49"/>
              <a:gd name="T21" fmla="*/ 2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44">
                <a:moveTo>
                  <a:pt x="28" y="28"/>
                </a:moveTo>
                <a:cubicBezTo>
                  <a:pt x="28" y="26"/>
                  <a:pt x="28" y="26"/>
                  <a:pt x="28" y="26"/>
                </a:cubicBezTo>
                <a:cubicBezTo>
                  <a:pt x="32" y="23"/>
                  <a:pt x="35" y="16"/>
                  <a:pt x="35" y="11"/>
                </a:cubicBezTo>
                <a:cubicBezTo>
                  <a:pt x="35" y="3"/>
                  <a:pt x="29" y="0"/>
                  <a:pt x="24" y="0"/>
                </a:cubicBezTo>
                <a:cubicBezTo>
                  <a:pt x="21" y="0"/>
                  <a:pt x="14" y="3"/>
                  <a:pt x="14" y="11"/>
                </a:cubicBezTo>
                <a:cubicBezTo>
                  <a:pt x="14" y="16"/>
                  <a:pt x="17" y="23"/>
                  <a:pt x="21" y="26"/>
                </a:cubicBezTo>
                <a:cubicBezTo>
                  <a:pt x="21" y="28"/>
                  <a:pt x="21" y="28"/>
                  <a:pt x="21" y="28"/>
                </a:cubicBezTo>
                <a:cubicBezTo>
                  <a:pt x="11" y="28"/>
                  <a:pt x="3" y="33"/>
                  <a:pt x="0" y="39"/>
                </a:cubicBezTo>
                <a:cubicBezTo>
                  <a:pt x="7" y="42"/>
                  <a:pt x="15" y="44"/>
                  <a:pt x="24" y="44"/>
                </a:cubicBezTo>
                <a:cubicBezTo>
                  <a:pt x="34" y="44"/>
                  <a:pt x="42" y="42"/>
                  <a:pt x="49" y="39"/>
                </a:cubicBezTo>
                <a:cubicBezTo>
                  <a:pt x="46" y="33"/>
                  <a:pt x="38" y="28"/>
                  <a:pt x="28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3321050" y="3343275"/>
            <a:ext cx="138113" cy="171450"/>
          </a:xfrm>
          <a:custGeom>
            <a:avLst/>
            <a:gdLst>
              <a:gd name="T0" fmla="*/ 13 w 30"/>
              <a:gd name="T1" fmla="*/ 23 h 37"/>
              <a:gd name="T2" fmla="*/ 13 w 30"/>
              <a:gd name="T3" fmla="*/ 22 h 37"/>
              <a:gd name="T4" fmla="*/ 19 w 30"/>
              <a:gd name="T5" fmla="*/ 9 h 37"/>
              <a:gd name="T6" fmla="*/ 10 w 30"/>
              <a:gd name="T7" fmla="*/ 0 h 37"/>
              <a:gd name="T8" fmla="*/ 3 w 30"/>
              <a:gd name="T9" fmla="*/ 4 h 37"/>
              <a:gd name="T10" fmla="*/ 6 w 30"/>
              <a:gd name="T11" fmla="*/ 12 h 37"/>
              <a:gd name="T12" fmla="*/ 4 w 30"/>
              <a:gd name="T13" fmla="*/ 19 h 37"/>
              <a:gd name="T14" fmla="*/ 7 w 30"/>
              <a:gd name="T15" fmla="*/ 22 h 37"/>
              <a:gd name="T16" fmla="*/ 7 w 30"/>
              <a:gd name="T17" fmla="*/ 23 h 37"/>
              <a:gd name="T18" fmla="*/ 2 w 30"/>
              <a:gd name="T19" fmla="*/ 24 h 37"/>
              <a:gd name="T20" fmla="*/ 0 w 30"/>
              <a:gd name="T21" fmla="*/ 27 h 37"/>
              <a:gd name="T22" fmla="*/ 17 w 30"/>
              <a:gd name="T23" fmla="*/ 37 h 37"/>
              <a:gd name="T24" fmla="*/ 30 w 30"/>
              <a:gd name="T25" fmla="*/ 33 h 37"/>
              <a:gd name="T26" fmla="*/ 13 w 30"/>
              <a:gd name="T27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7">
                <a:moveTo>
                  <a:pt x="13" y="23"/>
                </a:moveTo>
                <a:cubicBezTo>
                  <a:pt x="13" y="22"/>
                  <a:pt x="13" y="22"/>
                  <a:pt x="13" y="22"/>
                </a:cubicBezTo>
                <a:cubicBezTo>
                  <a:pt x="17" y="20"/>
                  <a:pt x="19" y="14"/>
                  <a:pt x="19" y="9"/>
                </a:cubicBezTo>
                <a:cubicBezTo>
                  <a:pt x="19" y="3"/>
                  <a:pt x="14" y="0"/>
                  <a:pt x="10" y="0"/>
                </a:cubicBezTo>
                <a:cubicBezTo>
                  <a:pt x="8" y="0"/>
                  <a:pt x="5" y="1"/>
                  <a:pt x="3" y="4"/>
                </a:cubicBezTo>
                <a:cubicBezTo>
                  <a:pt x="5" y="6"/>
                  <a:pt x="6" y="8"/>
                  <a:pt x="6" y="12"/>
                </a:cubicBezTo>
                <a:cubicBezTo>
                  <a:pt x="6" y="14"/>
                  <a:pt x="5" y="16"/>
                  <a:pt x="4" y="19"/>
                </a:cubicBezTo>
                <a:cubicBezTo>
                  <a:pt x="5" y="20"/>
                  <a:pt x="6" y="21"/>
                  <a:pt x="7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3" y="24"/>
                  <a:pt x="2" y="24"/>
                </a:cubicBezTo>
                <a:cubicBezTo>
                  <a:pt x="1" y="25"/>
                  <a:pt x="0" y="26"/>
                  <a:pt x="0" y="27"/>
                </a:cubicBezTo>
                <a:cubicBezTo>
                  <a:pt x="8" y="28"/>
                  <a:pt x="14" y="32"/>
                  <a:pt x="17" y="37"/>
                </a:cubicBezTo>
                <a:cubicBezTo>
                  <a:pt x="22" y="36"/>
                  <a:pt x="27" y="35"/>
                  <a:pt x="30" y="33"/>
                </a:cubicBezTo>
                <a:cubicBezTo>
                  <a:pt x="28" y="28"/>
                  <a:pt x="22" y="24"/>
                  <a:pt x="13" y="2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3111500" y="3343275"/>
            <a:ext cx="139700" cy="171450"/>
          </a:xfrm>
          <a:custGeom>
            <a:avLst/>
            <a:gdLst>
              <a:gd name="T0" fmla="*/ 30 w 30"/>
              <a:gd name="T1" fmla="*/ 27 h 37"/>
              <a:gd name="T2" fmla="*/ 28 w 30"/>
              <a:gd name="T3" fmla="*/ 24 h 37"/>
              <a:gd name="T4" fmla="*/ 23 w 30"/>
              <a:gd name="T5" fmla="*/ 23 h 37"/>
              <a:gd name="T6" fmla="*/ 23 w 30"/>
              <a:gd name="T7" fmla="*/ 22 h 37"/>
              <a:gd name="T8" fmla="*/ 26 w 30"/>
              <a:gd name="T9" fmla="*/ 19 h 37"/>
              <a:gd name="T10" fmla="*/ 24 w 30"/>
              <a:gd name="T11" fmla="*/ 12 h 37"/>
              <a:gd name="T12" fmla="*/ 27 w 30"/>
              <a:gd name="T13" fmla="*/ 4 h 37"/>
              <a:gd name="T14" fmla="*/ 20 w 30"/>
              <a:gd name="T15" fmla="*/ 0 h 37"/>
              <a:gd name="T16" fmla="*/ 11 w 30"/>
              <a:gd name="T17" fmla="*/ 9 h 37"/>
              <a:gd name="T18" fmla="*/ 17 w 30"/>
              <a:gd name="T19" fmla="*/ 22 h 37"/>
              <a:gd name="T20" fmla="*/ 17 w 30"/>
              <a:gd name="T21" fmla="*/ 23 h 37"/>
              <a:gd name="T22" fmla="*/ 0 w 30"/>
              <a:gd name="T23" fmla="*/ 33 h 37"/>
              <a:gd name="T24" fmla="*/ 13 w 30"/>
              <a:gd name="T25" fmla="*/ 37 h 37"/>
              <a:gd name="T26" fmla="*/ 30 w 30"/>
              <a:gd name="T27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7">
                <a:moveTo>
                  <a:pt x="30" y="27"/>
                </a:moveTo>
                <a:cubicBezTo>
                  <a:pt x="30" y="26"/>
                  <a:pt x="29" y="25"/>
                  <a:pt x="28" y="24"/>
                </a:cubicBezTo>
                <a:cubicBezTo>
                  <a:pt x="27" y="24"/>
                  <a:pt x="25" y="23"/>
                  <a:pt x="23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1"/>
                  <a:pt x="25" y="20"/>
                  <a:pt x="26" y="19"/>
                </a:cubicBezTo>
                <a:cubicBezTo>
                  <a:pt x="25" y="16"/>
                  <a:pt x="24" y="14"/>
                  <a:pt x="24" y="12"/>
                </a:cubicBezTo>
                <a:cubicBezTo>
                  <a:pt x="24" y="8"/>
                  <a:pt x="25" y="6"/>
                  <a:pt x="27" y="4"/>
                </a:cubicBezTo>
                <a:cubicBezTo>
                  <a:pt x="25" y="1"/>
                  <a:pt x="22" y="0"/>
                  <a:pt x="20" y="0"/>
                </a:cubicBezTo>
                <a:cubicBezTo>
                  <a:pt x="16" y="0"/>
                  <a:pt x="11" y="3"/>
                  <a:pt x="11" y="9"/>
                </a:cubicBezTo>
                <a:cubicBezTo>
                  <a:pt x="11" y="14"/>
                  <a:pt x="13" y="20"/>
                  <a:pt x="17" y="22"/>
                </a:cubicBezTo>
                <a:cubicBezTo>
                  <a:pt x="17" y="23"/>
                  <a:pt x="17" y="23"/>
                  <a:pt x="17" y="23"/>
                </a:cubicBezTo>
                <a:cubicBezTo>
                  <a:pt x="8" y="24"/>
                  <a:pt x="2" y="28"/>
                  <a:pt x="0" y="33"/>
                </a:cubicBezTo>
                <a:cubicBezTo>
                  <a:pt x="3" y="35"/>
                  <a:pt x="8" y="36"/>
                  <a:pt x="13" y="37"/>
                </a:cubicBezTo>
                <a:cubicBezTo>
                  <a:pt x="16" y="32"/>
                  <a:pt x="22" y="28"/>
                  <a:pt x="30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" name="Rectangle 52"/>
          <p:cNvSpPr/>
          <p:nvPr/>
        </p:nvSpPr>
        <p:spPr>
          <a:xfrm>
            <a:off x="4486275" y="2576513"/>
            <a:ext cx="3055938" cy="18764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7FBC41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pic>
        <p:nvPicPr>
          <p:cNvPr id="22543" name="Picture 3" descr="F:\Trabajos\Envato\Graphic River\Duckson\Elements\lapto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2354263"/>
            <a:ext cx="46116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直角三角形 18"/>
          <p:cNvSpPr/>
          <p:nvPr/>
        </p:nvSpPr>
        <p:spPr>
          <a:xfrm>
            <a:off x="4641850" y="2582863"/>
            <a:ext cx="2803525" cy="1774825"/>
          </a:xfrm>
          <a:prstGeom prst="rtTriangle">
            <a:avLst/>
          </a:prstGeom>
          <a:solidFill>
            <a:srgbClr val="BC1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0" name="直角三角形 19"/>
          <p:cNvSpPr/>
          <p:nvPr/>
        </p:nvSpPr>
        <p:spPr>
          <a:xfrm flipH="1" flipV="1">
            <a:off x="4630738" y="2587625"/>
            <a:ext cx="2803525" cy="1774825"/>
          </a:xfrm>
          <a:prstGeom prst="rtTriangl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1" name="Freeform 33"/>
          <p:cNvSpPr/>
          <p:nvPr/>
        </p:nvSpPr>
        <p:spPr bwMode="auto">
          <a:xfrm>
            <a:off x="8602663" y="3097213"/>
            <a:ext cx="592137" cy="534987"/>
          </a:xfrm>
          <a:custGeom>
            <a:avLst/>
            <a:gdLst>
              <a:gd name="T0" fmla="*/ 191 w 422"/>
              <a:gd name="T1" fmla="*/ 380 h 380"/>
              <a:gd name="T2" fmla="*/ 4 w 422"/>
              <a:gd name="T3" fmla="*/ 225 h 380"/>
              <a:gd name="T4" fmla="*/ 2 w 422"/>
              <a:gd name="T5" fmla="*/ 167 h 380"/>
              <a:gd name="T6" fmla="*/ 191 w 422"/>
              <a:gd name="T7" fmla="*/ 0 h 380"/>
              <a:gd name="T8" fmla="*/ 296 w 422"/>
              <a:gd name="T9" fmla="*/ 32 h 380"/>
              <a:gd name="T10" fmla="*/ 381 w 422"/>
              <a:gd name="T11" fmla="*/ 188 h 380"/>
              <a:gd name="T12" fmla="*/ 422 w 422"/>
              <a:gd name="T13" fmla="*/ 188 h 380"/>
              <a:gd name="T14" fmla="*/ 358 w 422"/>
              <a:gd name="T15" fmla="*/ 265 h 380"/>
              <a:gd name="T16" fmla="*/ 295 w 422"/>
              <a:gd name="T17" fmla="*/ 188 h 380"/>
              <a:gd name="T18" fmla="*/ 337 w 422"/>
              <a:gd name="T19" fmla="*/ 188 h 380"/>
              <a:gd name="T20" fmla="*/ 191 w 422"/>
              <a:gd name="T21" fmla="*/ 44 h 380"/>
              <a:gd name="T22" fmla="*/ 47 w 422"/>
              <a:gd name="T23" fmla="*/ 164 h 380"/>
              <a:gd name="T24" fmla="*/ 48 w 422"/>
              <a:gd name="T25" fmla="*/ 218 h 380"/>
              <a:gd name="T26" fmla="*/ 78 w 422"/>
              <a:gd name="T27" fmla="*/ 283 h 380"/>
              <a:gd name="T28" fmla="*/ 218 w 422"/>
              <a:gd name="T29" fmla="*/ 354 h 380"/>
              <a:gd name="T30" fmla="*/ 351 w 422"/>
              <a:gd name="T31" fmla="*/ 292 h 380"/>
              <a:gd name="T32" fmla="*/ 351 w 422"/>
              <a:gd name="T33" fmla="*/ 292 h 380"/>
              <a:gd name="T34" fmla="*/ 191 w 422"/>
              <a:gd name="T35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2" h="380">
                <a:moveTo>
                  <a:pt x="191" y="380"/>
                </a:moveTo>
                <a:cubicBezTo>
                  <a:pt x="98" y="380"/>
                  <a:pt x="21" y="313"/>
                  <a:pt x="4" y="225"/>
                </a:cubicBezTo>
                <a:cubicBezTo>
                  <a:pt x="1" y="206"/>
                  <a:pt x="0" y="186"/>
                  <a:pt x="2" y="167"/>
                </a:cubicBezTo>
                <a:cubicBezTo>
                  <a:pt x="14" y="73"/>
                  <a:pt x="94" y="0"/>
                  <a:pt x="191" y="0"/>
                </a:cubicBezTo>
                <a:cubicBezTo>
                  <a:pt x="228" y="0"/>
                  <a:pt x="265" y="11"/>
                  <a:pt x="296" y="32"/>
                </a:cubicBezTo>
                <a:cubicBezTo>
                  <a:pt x="347" y="66"/>
                  <a:pt x="380" y="123"/>
                  <a:pt x="381" y="188"/>
                </a:cubicBezTo>
                <a:cubicBezTo>
                  <a:pt x="422" y="188"/>
                  <a:pt x="422" y="188"/>
                  <a:pt x="422" y="188"/>
                </a:cubicBezTo>
                <a:cubicBezTo>
                  <a:pt x="358" y="265"/>
                  <a:pt x="358" y="265"/>
                  <a:pt x="358" y="265"/>
                </a:cubicBezTo>
                <a:cubicBezTo>
                  <a:pt x="295" y="188"/>
                  <a:pt x="295" y="188"/>
                  <a:pt x="295" y="188"/>
                </a:cubicBezTo>
                <a:cubicBezTo>
                  <a:pt x="337" y="188"/>
                  <a:pt x="337" y="188"/>
                  <a:pt x="337" y="188"/>
                </a:cubicBezTo>
                <a:cubicBezTo>
                  <a:pt x="336" y="109"/>
                  <a:pt x="271" y="44"/>
                  <a:pt x="191" y="44"/>
                </a:cubicBezTo>
                <a:cubicBezTo>
                  <a:pt x="119" y="44"/>
                  <a:pt x="60" y="96"/>
                  <a:pt x="47" y="164"/>
                </a:cubicBezTo>
                <a:cubicBezTo>
                  <a:pt x="44" y="181"/>
                  <a:pt x="44" y="200"/>
                  <a:pt x="48" y="218"/>
                </a:cubicBezTo>
                <a:cubicBezTo>
                  <a:pt x="52" y="242"/>
                  <a:pt x="63" y="264"/>
                  <a:pt x="78" y="283"/>
                </a:cubicBezTo>
                <a:cubicBezTo>
                  <a:pt x="110" y="326"/>
                  <a:pt x="161" y="354"/>
                  <a:pt x="218" y="354"/>
                </a:cubicBezTo>
                <a:cubicBezTo>
                  <a:pt x="272" y="354"/>
                  <a:pt x="319" y="330"/>
                  <a:pt x="351" y="292"/>
                </a:cubicBezTo>
                <a:cubicBezTo>
                  <a:pt x="351" y="292"/>
                  <a:pt x="351" y="292"/>
                  <a:pt x="351" y="292"/>
                </a:cubicBezTo>
                <a:cubicBezTo>
                  <a:pt x="317" y="345"/>
                  <a:pt x="258" y="380"/>
                  <a:pt x="191" y="3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2" name="Freeform 34"/>
          <p:cNvSpPr>
            <a:spLocks noEditPoints="1"/>
          </p:cNvSpPr>
          <p:nvPr/>
        </p:nvSpPr>
        <p:spPr bwMode="auto">
          <a:xfrm>
            <a:off x="8820150" y="3300413"/>
            <a:ext cx="188913" cy="101600"/>
          </a:xfrm>
          <a:custGeom>
            <a:avLst/>
            <a:gdLst>
              <a:gd name="T0" fmla="*/ 67 w 135"/>
              <a:gd name="T1" fmla="*/ 47 h 72"/>
              <a:gd name="T2" fmla="*/ 45 w 135"/>
              <a:gd name="T3" fmla="*/ 67 h 72"/>
              <a:gd name="T4" fmla="*/ 5 w 135"/>
              <a:gd name="T5" fmla="*/ 43 h 72"/>
              <a:gd name="T6" fmla="*/ 28 w 135"/>
              <a:gd name="T7" fmla="*/ 3 h 72"/>
              <a:gd name="T8" fmla="*/ 57 w 135"/>
              <a:gd name="T9" fmla="*/ 9 h 72"/>
              <a:gd name="T10" fmla="*/ 91 w 135"/>
              <a:gd name="T11" fmla="*/ 8 h 72"/>
              <a:gd name="T12" fmla="*/ 131 w 135"/>
              <a:gd name="T13" fmla="*/ 8 h 72"/>
              <a:gd name="T14" fmla="*/ 132 w 135"/>
              <a:gd name="T15" fmla="*/ 11 h 72"/>
              <a:gd name="T16" fmla="*/ 97 w 135"/>
              <a:gd name="T17" fmla="*/ 31 h 72"/>
              <a:gd name="T18" fmla="*/ 67 w 135"/>
              <a:gd name="T19" fmla="*/ 47 h 72"/>
              <a:gd name="T20" fmla="*/ 50 w 135"/>
              <a:gd name="T21" fmla="*/ 31 h 72"/>
              <a:gd name="T22" fmla="*/ 50 w 135"/>
              <a:gd name="T23" fmla="*/ 31 h 72"/>
              <a:gd name="T24" fmla="*/ 40 w 135"/>
              <a:gd name="T25" fmla="*/ 48 h 72"/>
              <a:gd name="T26" fmla="*/ 23 w 135"/>
              <a:gd name="T27" fmla="*/ 38 h 72"/>
              <a:gd name="T28" fmla="*/ 33 w 135"/>
              <a:gd name="T29" fmla="*/ 21 h 72"/>
              <a:gd name="T30" fmla="*/ 50 w 135"/>
              <a:gd name="T3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72">
                <a:moveTo>
                  <a:pt x="67" y="47"/>
                </a:moveTo>
                <a:cubicBezTo>
                  <a:pt x="64" y="56"/>
                  <a:pt x="56" y="64"/>
                  <a:pt x="45" y="67"/>
                </a:cubicBezTo>
                <a:cubicBezTo>
                  <a:pt x="28" y="72"/>
                  <a:pt x="9" y="61"/>
                  <a:pt x="5" y="43"/>
                </a:cubicBezTo>
                <a:cubicBezTo>
                  <a:pt x="0" y="26"/>
                  <a:pt x="10" y="7"/>
                  <a:pt x="28" y="3"/>
                </a:cubicBezTo>
                <a:cubicBezTo>
                  <a:pt x="39" y="0"/>
                  <a:pt x="49" y="2"/>
                  <a:pt x="57" y="9"/>
                </a:cubicBezTo>
                <a:cubicBezTo>
                  <a:pt x="91" y="8"/>
                  <a:pt x="91" y="8"/>
                  <a:pt x="9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5" y="8"/>
                  <a:pt x="135" y="9"/>
                  <a:pt x="132" y="11"/>
                </a:cubicBezTo>
                <a:cubicBezTo>
                  <a:pt x="97" y="31"/>
                  <a:pt x="97" y="31"/>
                  <a:pt x="97" y="31"/>
                </a:cubicBezTo>
                <a:cubicBezTo>
                  <a:pt x="67" y="47"/>
                  <a:pt x="67" y="47"/>
                  <a:pt x="67" y="47"/>
                </a:cubicBezTo>
                <a:close/>
                <a:moveTo>
                  <a:pt x="50" y="31"/>
                </a:moveTo>
                <a:cubicBezTo>
                  <a:pt x="50" y="31"/>
                  <a:pt x="50" y="31"/>
                  <a:pt x="50" y="31"/>
                </a:cubicBezTo>
                <a:cubicBezTo>
                  <a:pt x="52" y="39"/>
                  <a:pt x="48" y="46"/>
                  <a:pt x="40" y="48"/>
                </a:cubicBezTo>
                <a:cubicBezTo>
                  <a:pt x="33" y="50"/>
                  <a:pt x="25" y="46"/>
                  <a:pt x="23" y="38"/>
                </a:cubicBezTo>
                <a:cubicBezTo>
                  <a:pt x="21" y="31"/>
                  <a:pt x="25" y="23"/>
                  <a:pt x="33" y="21"/>
                </a:cubicBezTo>
                <a:cubicBezTo>
                  <a:pt x="41" y="19"/>
                  <a:pt x="48" y="23"/>
                  <a:pt x="50" y="3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3" name="Freeform 35"/>
          <p:cNvSpPr>
            <a:spLocks noEditPoints="1"/>
          </p:cNvSpPr>
          <p:nvPr/>
        </p:nvSpPr>
        <p:spPr bwMode="auto">
          <a:xfrm>
            <a:off x="8680450" y="3176588"/>
            <a:ext cx="377825" cy="347662"/>
          </a:xfrm>
          <a:custGeom>
            <a:avLst/>
            <a:gdLst>
              <a:gd name="T0" fmla="*/ 141 w 268"/>
              <a:gd name="T1" fmla="*/ 0 h 248"/>
              <a:gd name="T2" fmla="*/ 197 w 268"/>
              <a:gd name="T3" fmla="*/ 15 h 248"/>
              <a:gd name="T4" fmla="*/ 187 w 268"/>
              <a:gd name="T5" fmla="*/ 33 h 248"/>
              <a:gd name="T6" fmla="*/ 141 w 268"/>
              <a:gd name="T7" fmla="*/ 21 h 248"/>
              <a:gd name="T8" fmla="*/ 141 w 268"/>
              <a:gd name="T9" fmla="*/ 0 h 248"/>
              <a:gd name="T10" fmla="*/ 207 w 268"/>
              <a:gd name="T11" fmla="*/ 21 h 248"/>
              <a:gd name="T12" fmla="*/ 248 w 268"/>
              <a:gd name="T13" fmla="*/ 62 h 248"/>
              <a:gd name="T14" fmla="*/ 230 w 268"/>
              <a:gd name="T15" fmla="*/ 72 h 248"/>
              <a:gd name="T16" fmla="*/ 197 w 268"/>
              <a:gd name="T17" fmla="*/ 39 h 248"/>
              <a:gd name="T18" fmla="*/ 207 w 268"/>
              <a:gd name="T19" fmla="*/ 21 h 248"/>
              <a:gd name="T20" fmla="*/ 254 w 268"/>
              <a:gd name="T21" fmla="*/ 72 h 248"/>
              <a:gd name="T22" fmla="*/ 268 w 268"/>
              <a:gd name="T23" fmla="*/ 125 h 248"/>
              <a:gd name="T24" fmla="*/ 248 w 268"/>
              <a:gd name="T25" fmla="*/ 125 h 248"/>
              <a:gd name="T26" fmla="*/ 236 w 268"/>
              <a:gd name="T27" fmla="*/ 82 h 248"/>
              <a:gd name="T28" fmla="*/ 254 w 268"/>
              <a:gd name="T29" fmla="*/ 72 h 248"/>
              <a:gd name="T30" fmla="*/ 64 w 268"/>
              <a:gd name="T31" fmla="*/ 248 h 248"/>
              <a:gd name="T32" fmla="*/ 22 w 268"/>
              <a:gd name="T33" fmla="*/ 207 h 248"/>
              <a:gd name="T34" fmla="*/ 40 w 268"/>
              <a:gd name="T35" fmla="*/ 197 h 248"/>
              <a:gd name="T36" fmla="*/ 74 w 268"/>
              <a:gd name="T37" fmla="*/ 230 h 248"/>
              <a:gd name="T38" fmla="*/ 64 w 268"/>
              <a:gd name="T39" fmla="*/ 248 h 248"/>
              <a:gd name="T40" fmla="*/ 16 w 268"/>
              <a:gd name="T41" fmla="*/ 197 h 248"/>
              <a:gd name="T42" fmla="*/ 0 w 268"/>
              <a:gd name="T43" fmla="*/ 140 h 248"/>
              <a:gd name="T44" fmla="*/ 21 w 268"/>
              <a:gd name="T45" fmla="*/ 140 h 248"/>
              <a:gd name="T46" fmla="*/ 34 w 268"/>
              <a:gd name="T47" fmla="*/ 187 h 248"/>
              <a:gd name="T48" fmla="*/ 16 w 268"/>
              <a:gd name="T49" fmla="*/ 197 h 248"/>
              <a:gd name="T50" fmla="*/ 0 w 268"/>
              <a:gd name="T51" fmla="*/ 129 h 248"/>
              <a:gd name="T52" fmla="*/ 15 w 268"/>
              <a:gd name="T53" fmla="*/ 72 h 248"/>
              <a:gd name="T54" fmla="*/ 33 w 268"/>
              <a:gd name="T55" fmla="*/ 82 h 248"/>
              <a:gd name="T56" fmla="*/ 21 w 268"/>
              <a:gd name="T57" fmla="*/ 129 h 248"/>
              <a:gd name="T58" fmla="*/ 0 w 268"/>
              <a:gd name="T59" fmla="*/ 129 h 248"/>
              <a:gd name="T60" fmla="*/ 21 w 268"/>
              <a:gd name="T61" fmla="*/ 62 h 248"/>
              <a:gd name="T62" fmla="*/ 63 w 268"/>
              <a:gd name="T63" fmla="*/ 20 h 248"/>
              <a:gd name="T64" fmla="*/ 73 w 268"/>
              <a:gd name="T65" fmla="*/ 38 h 248"/>
              <a:gd name="T66" fmla="*/ 39 w 268"/>
              <a:gd name="T67" fmla="*/ 72 h 248"/>
              <a:gd name="T68" fmla="*/ 21 w 268"/>
              <a:gd name="T69" fmla="*/ 62 h 248"/>
              <a:gd name="T70" fmla="*/ 73 w 268"/>
              <a:gd name="T71" fmla="*/ 15 h 248"/>
              <a:gd name="T72" fmla="*/ 129 w 268"/>
              <a:gd name="T73" fmla="*/ 0 h 248"/>
              <a:gd name="T74" fmla="*/ 129 w 268"/>
              <a:gd name="T75" fmla="*/ 21 h 248"/>
              <a:gd name="T76" fmla="*/ 83 w 268"/>
              <a:gd name="T77" fmla="*/ 33 h 248"/>
              <a:gd name="T78" fmla="*/ 73 w 268"/>
              <a:gd name="T79" fmla="*/ 1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8" h="248">
                <a:moveTo>
                  <a:pt x="141" y="0"/>
                </a:moveTo>
                <a:cubicBezTo>
                  <a:pt x="161" y="1"/>
                  <a:pt x="180" y="6"/>
                  <a:pt x="197" y="15"/>
                </a:cubicBezTo>
                <a:cubicBezTo>
                  <a:pt x="187" y="33"/>
                  <a:pt x="187" y="33"/>
                  <a:pt x="187" y="33"/>
                </a:cubicBezTo>
                <a:cubicBezTo>
                  <a:pt x="173" y="26"/>
                  <a:pt x="157" y="22"/>
                  <a:pt x="141" y="21"/>
                </a:cubicBezTo>
                <a:cubicBezTo>
                  <a:pt x="141" y="0"/>
                  <a:pt x="141" y="0"/>
                  <a:pt x="141" y="0"/>
                </a:cubicBezTo>
                <a:close/>
                <a:moveTo>
                  <a:pt x="207" y="21"/>
                </a:moveTo>
                <a:cubicBezTo>
                  <a:pt x="223" y="32"/>
                  <a:pt x="237" y="46"/>
                  <a:pt x="248" y="62"/>
                </a:cubicBezTo>
                <a:cubicBezTo>
                  <a:pt x="230" y="72"/>
                  <a:pt x="230" y="72"/>
                  <a:pt x="230" y="72"/>
                </a:cubicBezTo>
                <a:cubicBezTo>
                  <a:pt x="221" y="59"/>
                  <a:pt x="210" y="48"/>
                  <a:pt x="197" y="39"/>
                </a:cubicBezTo>
                <a:cubicBezTo>
                  <a:pt x="207" y="21"/>
                  <a:pt x="207" y="21"/>
                  <a:pt x="207" y="21"/>
                </a:cubicBezTo>
                <a:close/>
                <a:moveTo>
                  <a:pt x="254" y="72"/>
                </a:moveTo>
                <a:cubicBezTo>
                  <a:pt x="262" y="88"/>
                  <a:pt x="267" y="106"/>
                  <a:pt x="268" y="125"/>
                </a:cubicBezTo>
                <a:cubicBezTo>
                  <a:pt x="248" y="125"/>
                  <a:pt x="248" y="125"/>
                  <a:pt x="248" y="125"/>
                </a:cubicBezTo>
                <a:cubicBezTo>
                  <a:pt x="247" y="110"/>
                  <a:pt x="242" y="95"/>
                  <a:pt x="236" y="82"/>
                </a:cubicBezTo>
                <a:cubicBezTo>
                  <a:pt x="254" y="72"/>
                  <a:pt x="254" y="72"/>
                  <a:pt x="254" y="72"/>
                </a:cubicBezTo>
                <a:close/>
                <a:moveTo>
                  <a:pt x="64" y="248"/>
                </a:moveTo>
                <a:cubicBezTo>
                  <a:pt x="47" y="238"/>
                  <a:pt x="33" y="224"/>
                  <a:pt x="22" y="20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49" y="210"/>
                  <a:pt x="61" y="222"/>
                  <a:pt x="74" y="230"/>
                </a:cubicBezTo>
                <a:cubicBezTo>
                  <a:pt x="64" y="248"/>
                  <a:pt x="64" y="248"/>
                  <a:pt x="64" y="248"/>
                </a:cubicBezTo>
                <a:close/>
                <a:moveTo>
                  <a:pt x="16" y="197"/>
                </a:moveTo>
                <a:cubicBezTo>
                  <a:pt x="7" y="180"/>
                  <a:pt x="1" y="161"/>
                  <a:pt x="0" y="140"/>
                </a:cubicBezTo>
                <a:cubicBezTo>
                  <a:pt x="21" y="140"/>
                  <a:pt x="21" y="140"/>
                  <a:pt x="21" y="140"/>
                </a:cubicBezTo>
                <a:cubicBezTo>
                  <a:pt x="22" y="157"/>
                  <a:pt x="27" y="173"/>
                  <a:pt x="34" y="187"/>
                </a:cubicBezTo>
                <a:cubicBezTo>
                  <a:pt x="16" y="197"/>
                  <a:pt x="16" y="197"/>
                  <a:pt x="16" y="197"/>
                </a:cubicBezTo>
                <a:close/>
                <a:moveTo>
                  <a:pt x="0" y="129"/>
                </a:moveTo>
                <a:cubicBezTo>
                  <a:pt x="1" y="108"/>
                  <a:pt x="6" y="89"/>
                  <a:pt x="15" y="72"/>
                </a:cubicBezTo>
                <a:cubicBezTo>
                  <a:pt x="33" y="82"/>
                  <a:pt x="33" y="82"/>
                  <a:pt x="33" y="82"/>
                </a:cubicBezTo>
                <a:cubicBezTo>
                  <a:pt x="26" y="96"/>
                  <a:pt x="22" y="112"/>
                  <a:pt x="21" y="129"/>
                </a:cubicBezTo>
                <a:cubicBezTo>
                  <a:pt x="0" y="129"/>
                  <a:pt x="0" y="129"/>
                  <a:pt x="0" y="129"/>
                </a:cubicBezTo>
                <a:close/>
                <a:moveTo>
                  <a:pt x="21" y="62"/>
                </a:moveTo>
                <a:cubicBezTo>
                  <a:pt x="32" y="45"/>
                  <a:pt x="46" y="31"/>
                  <a:pt x="63" y="20"/>
                </a:cubicBezTo>
                <a:cubicBezTo>
                  <a:pt x="73" y="38"/>
                  <a:pt x="73" y="38"/>
                  <a:pt x="73" y="38"/>
                </a:cubicBezTo>
                <a:cubicBezTo>
                  <a:pt x="60" y="47"/>
                  <a:pt x="48" y="59"/>
                  <a:pt x="39" y="72"/>
                </a:cubicBezTo>
                <a:cubicBezTo>
                  <a:pt x="21" y="62"/>
                  <a:pt x="21" y="62"/>
                  <a:pt x="21" y="62"/>
                </a:cubicBezTo>
                <a:close/>
                <a:moveTo>
                  <a:pt x="73" y="15"/>
                </a:moveTo>
                <a:cubicBezTo>
                  <a:pt x="90" y="6"/>
                  <a:pt x="109" y="1"/>
                  <a:pt x="129" y="0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13" y="21"/>
                  <a:pt x="97" y="26"/>
                  <a:pt x="83" y="33"/>
                </a:cubicBezTo>
                <a:cubicBezTo>
                  <a:pt x="73" y="15"/>
                  <a:pt x="73" y="15"/>
                  <a:pt x="73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4545013" y="5372100"/>
            <a:ext cx="508000" cy="422275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5" name="Freeform 39"/>
          <p:cNvSpPr/>
          <p:nvPr/>
        </p:nvSpPr>
        <p:spPr bwMode="auto">
          <a:xfrm>
            <a:off x="8332788" y="5376863"/>
            <a:ext cx="460375" cy="412750"/>
          </a:xfrm>
          <a:custGeom>
            <a:avLst/>
            <a:gdLst>
              <a:gd name="T0" fmla="*/ 96 w 120"/>
              <a:gd name="T1" fmla="*/ 106 h 107"/>
              <a:gd name="T2" fmla="*/ 93 w 120"/>
              <a:gd name="T3" fmla="*/ 105 h 107"/>
              <a:gd name="T4" fmla="*/ 93 w 120"/>
              <a:gd name="T5" fmla="*/ 99 h 107"/>
              <a:gd name="T6" fmla="*/ 112 w 120"/>
              <a:gd name="T7" fmla="*/ 60 h 107"/>
              <a:gd name="T8" fmla="*/ 60 w 120"/>
              <a:gd name="T9" fmla="*/ 8 h 107"/>
              <a:gd name="T10" fmla="*/ 8 w 120"/>
              <a:gd name="T11" fmla="*/ 60 h 107"/>
              <a:gd name="T12" fmla="*/ 27 w 120"/>
              <a:gd name="T13" fmla="*/ 99 h 107"/>
              <a:gd name="T14" fmla="*/ 27 w 120"/>
              <a:gd name="T15" fmla="*/ 105 h 107"/>
              <a:gd name="T16" fmla="*/ 22 w 120"/>
              <a:gd name="T17" fmla="*/ 106 h 107"/>
              <a:gd name="T18" fmla="*/ 0 w 120"/>
              <a:gd name="T19" fmla="*/ 60 h 107"/>
              <a:gd name="T20" fmla="*/ 60 w 120"/>
              <a:gd name="T21" fmla="*/ 0 h 107"/>
              <a:gd name="T22" fmla="*/ 120 w 120"/>
              <a:gd name="T23" fmla="*/ 60 h 107"/>
              <a:gd name="T24" fmla="*/ 98 w 120"/>
              <a:gd name="T25" fmla="*/ 106 h 107"/>
              <a:gd name="T26" fmla="*/ 96 w 120"/>
              <a:gd name="T27" fmla="*/ 10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07">
                <a:moveTo>
                  <a:pt x="96" y="106"/>
                </a:moveTo>
                <a:cubicBezTo>
                  <a:pt x="95" y="106"/>
                  <a:pt x="94" y="106"/>
                  <a:pt x="93" y="105"/>
                </a:cubicBezTo>
                <a:cubicBezTo>
                  <a:pt x="91" y="103"/>
                  <a:pt x="92" y="101"/>
                  <a:pt x="93" y="99"/>
                </a:cubicBezTo>
                <a:cubicBezTo>
                  <a:pt x="105" y="89"/>
                  <a:pt x="112" y="75"/>
                  <a:pt x="112" y="60"/>
                </a:cubicBezTo>
                <a:cubicBezTo>
                  <a:pt x="112" y="31"/>
                  <a:pt x="89" y="8"/>
                  <a:pt x="60" y="8"/>
                </a:cubicBezTo>
                <a:cubicBezTo>
                  <a:pt x="31" y="8"/>
                  <a:pt x="8" y="31"/>
                  <a:pt x="8" y="60"/>
                </a:cubicBezTo>
                <a:cubicBezTo>
                  <a:pt x="8" y="75"/>
                  <a:pt x="15" y="89"/>
                  <a:pt x="27" y="99"/>
                </a:cubicBezTo>
                <a:cubicBezTo>
                  <a:pt x="28" y="101"/>
                  <a:pt x="29" y="103"/>
                  <a:pt x="27" y="105"/>
                </a:cubicBezTo>
                <a:cubicBezTo>
                  <a:pt x="26" y="107"/>
                  <a:pt x="23" y="107"/>
                  <a:pt x="22" y="106"/>
                </a:cubicBezTo>
                <a:cubicBezTo>
                  <a:pt x="8" y="94"/>
                  <a:pt x="0" y="77"/>
                  <a:pt x="0" y="60"/>
                </a:cubicBezTo>
                <a:cubicBezTo>
                  <a:pt x="0" y="26"/>
                  <a:pt x="27" y="0"/>
                  <a:pt x="60" y="0"/>
                </a:cubicBezTo>
                <a:cubicBezTo>
                  <a:pt x="93" y="0"/>
                  <a:pt x="120" y="26"/>
                  <a:pt x="120" y="60"/>
                </a:cubicBezTo>
                <a:cubicBezTo>
                  <a:pt x="120" y="77"/>
                  <a:pt x="112" y="94"/>
                  <a:pt x="98" y="106"/>
                </a:cubicBezTo>
                <a:cubicBezTo>
                  <a:pt x="98" y="106"/>
                  <a:pt x="97" y="106"/>
                  <a:pt x="96" y="106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6" name="Oval 40"/>
          <p:cNvSpPr>
            <a:spLocks noChangeArrowheads="1"/>
          </p:cNvSpPr>
          <p:nvPr/>
        </p:nvSpPr>
        <p:spPr bwMode="auto">
          <a:xfrm>
            <a:off x="8532813" y="5611813"/>
            <a:ext cx="60325" cy="61912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7" name="Freeform 41"/>
          <p:cNvSpPr/>
          <p:nvPr/>
        </p:nvSpPr>
        <p:spPr bwMode="auto">
          <a:xfrm>
            <a:off x="8424863" y="5503863"/>
            <a:ext cx="95250" cy="96837"/>
          </a:xfrm>
          <a:custGeom>
            <a:avLst/>
            <a:gdLst>
              <a:gd name="T0" fmla="*/ 1 w 25"/>
              <a:gd name="T1" fmla="*/ 1 h 25"/>
              <a:gd name="T2" fmla="*/ 7 w 25"/>
              <a:gd name="T3" fmla="*/ 1 h 25"/>
              <a:gd name="T4" fmla="*/ 24 w 25"/>
              <a:gd name="T5" fmla="*/ 18 h 25"/>
              <a:gd name="T6" fmla="*/ 24 w 25"/>
              <a:gd name="T7" fmla="*/ 24 h 25"/>
              <a:gd name="T8" fmla="*/ 18 w 25"/>
              <a:gd name="T9" fmla="*/ 24 h 25"/>
              <a:gd name="T10" fmla="*/ 1 w 25"/>
              <a:gd name="T11" fmla="*/ 7 h 25"/>
              <a:gd name="T12" fmla="*/ 1 w 25"/>
              <a:gd name="T1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1" y="1"/>
                </a:moveTo>
                <a:cubicBezTo>
                  <a:pt x="3" y="0"/>
                  <a:pt x="5" y="0"/>
                  <a:pt x="7" y="1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20"/>
                  <a:pt x="25" y="22"/>
                  <a:pt x="24" y="24"/>
                </a:cubicBezTo>
                <a:cubicBezTo>
                  <a:pt x="22" y="25"/>
                  <a:pt x="20" y="25"/>
                  <a:pt x="18" y="24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1" y="1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1138238" y="5497513"/>
            <a:ext cx="171450" cy="173037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  <a:gd name="T10" fmla="*/ 29 w 58"/>
              <a:gd name="T11" fmla="*/ 50 h 58"/>
              <a:gd name="T12" fmla="*/ 8 w 58"/>
              <a:gd name="T13" fmla="*/ 29 h 58"/>
              <a:gd name="T14" fmla="*/ 29 w 58"/>
              <a:gd name="T15" fmla="*/ 8 h 58"/>
              <a:gd name="T16" fmla="*/ 50 w 58"/>
              <a:gd name="T17" fmla="*/ 29 h 58"/>
              <a:gd name="T18" fmla="*/ 29 w 58"/>
              <a:gd name="T19" fmla="*/ 5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50"/>
                </a:moveTo>
                <a:cubicBezTo>
                  <a:pt x="18" y="50"/>
                  <a:pt x="8" y="40"/>
                  <a:pt x="8" y="29"/>
                </a:cubicBezTo>
                <a:cubicBezTo>
                  <a:pt x="8" y="18"/>
                  <a:pt x="18" y="8"/>
                  <a:pt x="29" y="8"/>
                </a:cubicBezTo>
                <a:cubicBezTo>
                  <a:pt x="40" y="8"/>
                  <a:pt x="50" y="18"/>
                  <a:pt x="50" y="29"/>
                </a:cubicBezTo>
                <a:cubicBezTo>
                  <a:pt x="50" y="40"/>
                  <a:pt x="40" y="50"/>
                  <a:pt x="29" y="50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941388" y="5297488"/>
            <a:ext cx="566737" cy="571500"/>
          </a:xfrm>
          <a:custGeom>
            <a:avLst/>
            <a:gdLst>
              <a:gd name="T0" fmla="*/ 192 w 192"/>
              <a:gd name="T1" fmla="*/ 90 h 192"/>
              <a:gd name="T2" fmla="*/ 167 w 192"/>
              <a:gd name="T3" fmla="*/ 90 h 192"/>
              <a:gd name="T4" fmla="*/ 102 w 192"/>
              <a:gd name="T5" fmla="*/ 25 h 192"/>
              <a:gd name="T6" fmla="*/ 102 w 192"/>
              <a:gd name="T7" fmla="*/ 0 h 192"/>
              <a:gd name="T8" fmla="*/ 90 w 192"/>
              <a:gd name="T9" fmla="*/ 0 h 192"/>
              <a:gd name="T10" fmla="*/ 90 w 192"/>
              <a:gd name="T11" fmla="*/ 25 h 192"/>
              <a:gd name="T12" fmla="*/ 25 w 192"/>
              <a:gd name="T13" fmla="*/ 90 h 192"/>
              <a:gd name="T14" fmla="*/ 0 w 192"/>
              <a:gd name="T15" fmla="*/ 90 h 192"/>
              <a:gd name="T16" fmla="*/ 0 w 192"/>
              <a:gd name="T17" fmla="*/ 102 h 192"/>
              <a:gd name="T18" fmla="*/ 25 w 192"/>
              <a:gd name="T19" fmla="*/ 102 h 192"/>
              <a:gd name="T20" fmla="*/ 90 w 192"/>
              <a:gd name="T21" fmla="*/ 167 h 192"/>
              <a:gd name="T22" fmla="*/ 90 w 192"/>
              <a:gd name="T23" fmla="*/ 192 h 192"/>
              <a:gd name="T24" fmla="*/ 102 w 192"/>
              <a:gd name="T25" fmla="*/ 192 h 192"/>
              <a:gd name="T26" fmla="*/ 102 w 192"/>
              <a:gd name="T27" fmla="*/ 167 h 192"/>
              <a:gd name="T28" fmla="*/ 167 w 192"/>
              <a:gd name="T29" fmla="*/ 102 h 192"/>
              <a:gd name="T30" fmla="*/ 192 w 192"/>
              <a:gd name="T31" fmla="*/ 102 h 192"/>
              <a:gd name="T32" fmla="*/ 192 w 192"/>
              <a:gd name="T33" fmla="*/ 90 h 192"/>
              <a:gd name="T34" fmla="*/ 102 w 192"/>
              <a:gd name="T35" fmla="*/ 151 h 192"/>
              <a:gd name="T36" fmla="*/ 102 w 192"/>
              <a:gd name="T37" fmla="*/ 140 h 192"/>
              <a:gd name="T38" fmla="*/ 97 w 192"/>
              <a:gd name="T39" fmla="*/ 135 h 192"/>
              <a:gd name="T40" fmla="*/ 95 w 192"/>
              <a:gd name="T41" fmla="*/ 135 h 192"/>
              <a:gd name="T42" fmla="*/ 90 w 192"/>
              <a:gd name="T43" fmla="*/ 140 h 192"/>
              <a:gd name="T44" fmla="*/ 90 w 192"/>
              <a:gd name="T45" fmla="*/ 151 h 192"/>
              <a:gd name="T46" fmla="*/ 41 w 192"/>
              <a:gd name="T47" fmla="*/ 102 h 192"/>
              <a:gd name="T48" fmla="*/ 52 w 192"/>
              <a:gd name="T49" fmla="*/ 102 h 192"/>
              <a:gd name="T50" fmla="*/ 57 w 192"/>
              <a:gd name="T51" fmla="*/ 97 h 192"/>
              <a:gd name="T52" fmla="*/ 57 w 192"/>
              <a:gd name="T53" fmla="*/ 95 h 192"/>
              <a:gd name="T54" fmla="*/ 52 w 192"/>
              <a:gd name="T55" fmla="*/ 90 h 192"/>
              <a:gd name="T56" fmla="*/ 41 w 192"/>
              <a:gd name="T57" fmla="*/ 90 h 192"/>
              <a:gd name="T58" fmla="*/ 90 w 192"/>
              <a:gd name="T59" fmla="*/ 41 h 192"/>
              <a:gd name="T60" fmla="*/ 90 w 192"/>
              <a:gd name="T61" fmla="*/ 52 h 192"/>
              <a:gd name="T62" fmla="*/ 95 w 192"/>
              <a:gd name="T63" fmla="*/ 57 h 192"/>
              <a:gd name="T64" fmla="*/ 97 w 192"/>
              <a:gd name="T65" fmla="*/ 57 h 192"/>
              <a:gd name="T66" fmla="*/ 102 w 192"/>
              <a:gd name="T67" fmla="*/ 52 h 192"/>
              <a:gd name="T68" fmla="*/ 102 w 192"/>
              <a:gd name="T69" fmla="*/ 41 h 192"/>
              <a:gd name="T70" fmla="*/ 151 w 192"/>
              <a:gd name="T71" fmla="*/ 90 h 192"/>
              <a:gd name="T72" fmla="*/ 140 w 192"/>
              <a:gd name="T73" fmla="*/ 90 h 192"/>
              <a:gd name="T74" fmla="*/ 135 w 192"/>
              <a:gd name="T75" fmla="*/ 95 h 192"/>
              <a:gd name="T76" fmla="*/ 135 w 192"/>
              <a:gd name="T77" fmla="*/ 97 h 192"/>
              <a:gd name="T78" fmla="*/ 140 w 192"/>
              <a:gd name="T79" fmla="*/ 102 h 192"/>
              <a:gd name="T80" fmla="*/ 151 w 192"/>
              <a:gd name="T81" fmla="*/ 102 h 192"/>
              <a:gd name="T82" fmla="*/ 102 w 192"/>
              <a:gd name="T83" fmla="*/ 1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2" h="192">
                <a:moveTo>
                  <a:pt x="192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4" y="55"/>
                  <a:pt x="137" y="28"/>
                  <a:pt x="102" y="25"/>
                </a:cubicBezTo>
                <a:cubicBezTo>
                  <a:pt x="102" y="0"/>
                  <a:pt x="102" y="0"/>
                  <a:pt x="10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25"/>
                  <a:pt x="90" y="25"/>
                  <a:pt x="90" y="25"/>
                </a:cubicBezTo>
                <a:cubicBezTo>
                  <a:pt x="55" y="28"/>
                  <a:pt x="28" y="55"/>
                  <a:pt x="25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2"/>
                  <a:pt x="0" y="102"/>
                  <a:pt x="0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8" y="137"/>
                  <a:pt x="55" y="164"/>
                  <a:pt x="90" y="167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37" y="164"/>
                  <a:pt x="164" y="137"/>
                  <a:pt x="167" y="102"/>
                </a:cubicBezTo>
                <a:cubicBezTo>
                  <a:pt x="192" y="102"/>
                  <a:pt x="192" y="102"/>
                  <a:pt x="192" y="102"/>
                </a:cubicBezTo>
                <a:lnTo>
                  <a:pt x="192" y="90"/>
                </a:lnTo>
                <a:close/>
                <a:moveTo>
                  <a:pt x="102" y="151"/>
                </a:moveTo>
                <a:cubicBezTo>
                  <a:pt x="102" y="140"/>
                  <a:pt x="102" y="140"/>
                  <a:pt x="102" y="140"/>
                </a:cubicBezTo>
                <a:cubicBezTo>
                  <a:pt x="102" y="137"/>
                  <a:pt x="100" y="135"/>
                  <a:pt x="97" y="13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2" y="135"/>
                  <a:pt x="90" y="137"/>
                  <a:pt x="90" y="140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64" y="148"/>
                  <a:pt x="44" y="128"/>
                  <a:pt x="41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2"/>
                  <a:pt x="57" y="100"/>
                  <a:pt x="57" y="97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2"/>
                  <a:pt x="55" y="90"/>
                  <a:pt x="5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4" y="64"/>
                  <a:pt x="64" y="44"/>
                  <a:pt x="90" y="41"/>
                </a:cubicBezTo>
                <a:cubicBezTo>
                  <a:pt x="90" y="52"/>
                  <a:pt x="90" y="52"/>
                  <a:pt x="90" y="52"/>
                </a:cubicBezTo>
                <a:cubicBezTo>
                  <a:pt x="90" y="55"/>
                  <a:pt x="92" y="57"/>
                  <a:pt x="95" y="57"/>
                </a:cubicBezTo>
                <a:cubicBezTo>
                  <a:pt x="97" y="57"/>
                  <a:pt x="97" y="57"/>
                  <a:pt x="97" y="57"/>
                </a:cubicBezTo>
                <a:cubicBezTo>
                  <a:pt x="100" y="57"/>
                  <a:pt x="102" y="55"/>
                  <a:pt x="102" y="52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28" y="44"/>
                  <a:pt x="148" y="64"/>
                  <a:pt x="151" y="90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37" y="90"/>
                  <a:pt x="135" y="92"/>
                  <a:pt x="135" y="95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100"/>
                  <a:pt x="137" y="102"/>
                  <a:pt x="140" y="102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48" y="128"/>
                  <a:pt x="128" y="148"/>
                  <a:pt x="102" y="151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5727700" y="3567113"/>
            <a:ext cx="122238" cy="12223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5891213" y="3486150"/>
            <a:ext cx="122237" cy="203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054725" y="3403600"/>
            <a:ext cx="122238" cy="2857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6216650" y="3322638"/>
            <a:ext cx="122238" cy="36671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34" name="Freeform 16"/>
          <p:cNvSpPr/>
          <p:nvPr/>
        </p:nvSpPr>
        <p:spPr bwMode="auto">
          <a:xfrm>
            <a:off x="5688013" y="3097213"/>
            <a:ext cx="650875" cy="388937"/>
          </a:xfrm>
          <a:custGeom>
            <a:avLst/>
            <a:gdLst>
              <a:gd name="T0" fmla="*/ 727 w 846"/>
              <a:gd name="T1" fmla="*/ 120 h 505"/>
              <a:gd name="T2" fmla="*/ 569 w 846"/>
              <a:gd name="T3" fmla="*/ 120 h 505"/>
              <a:gd name="T4" fmla="*/ 370 w 846"/>
              <a:gd name="T5" fmla="*/ 266 h 505"/>
              <a:gd name="T6" fmla="*/ 264 w 846"/>
              <a:gd name="T7" fmla="*/ 213 h 505"/>
              <a:gd name="T8" fmla="*/ 0 w 846"/>
              <a:gd name="T9" fmla="*/ 439 h 505"/>
              <a:gd name="T10" fmla="*/ 0 w 846"/>
              <a:gd name="T11" fmla="*/ 505 h 505"/>
              <a:gd name="T12" fmla="*/ 264 w 846"/>
              <a:gd name="T13" fmla="*/ 279 h 505"/>
              <a:gd name="T14" fmla="*/ 370 w 846"/>
              <a:gd name="T15" fmla="*/ 333 h 505"/>
              <a:gd name="T16" fmla="*/ 595 w 846"/>
              <a:gd name="T17" fmla="*/ 173 h 505"/>
              <a:gd name="T18" fmla="*/ 754 w 846"/>
              <a:gd name="T19" fmla="*/ 173 h 505"/>
              <a:gd name="T20" fmla="*/ 846 w 846"/>
              <a:gd name="T21" fmla="*/ 80 h 505"/>
              <a:gd name="T22" fmla="*/ 846 w 846"/>
              <a:gd name="T23" fmla="*/ 0 h 505"/>
              <a:gd name="T24" fmla="*/ 727 w 846"/>
              <a:gd name="T25" fmla="*/ 12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6" h="505">
                <a:moveTo>
                  <a:pt x="727" y="120"/>
                </a:moveTo>
                <a:lnTo>
                  <a:pt x="569" y="120"/>
                </a:lnTo>
                <a:lnTo>
                  <a:pt x="370" y="266"/>
                </a:lnTo>
                <a:lnTo>
                  <a:pt x="264" y="213"/>
                </a:lnTo>
                <a:lnTo>
                  <a:pt x="0" y="439"/>
                </a:lnTo>
                <a:lnTo>
                  <a:pt x="0" y="505"/>
                </a:lnTo>
                <a:lnTo>
                  <a:pt x="264" y="279"/>
                </a:lnTo>
                <a:lnTo>
                  <a:pt x="370" y="333"/>
                </a:lnTo>
                <a:lnTo>
                  <a:pt x="595" y="173"/>
                </a:lnTo>
                <a:lnTo>
                  <a:pt x="754" y="173"/>
                </a:lnTo>
                <a:lnTo>
                  <a:pt x="846" y="80"/>
                </a:lnTo>
                <a:lnTo>
                  <a:pt x="846" y="0"/>
                </a:lnTo>
                <a:lnTo>
                  <a:pt x="727" y="12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2560" name="TextBox 13"/>
          <p:cNvSpPr txBox="1">
            <a:spLocks noChangeArrowheads="1"/>
          </p:cNvSpPr>
          <p:nvPr/>
        </p:nvSpPr>
        <p:spPr bwMode="auto">
          <a:xfrm>
            <a:off x="1655763" y="52800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2561" name="TextBox 13"/>
          <p:cNvSpPr txBox="1">
            <a:spLocks noChangeArrowheads="1"/>
          </p:cNvSpPr>
          <p:nvPr/>
        </p:nvSpPr>
        <p:spPr bwMode="auto">
          <a:xfrm>
            <a:off x="1651000" y="5586413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2562" name="TextBox 13"/>
          <p:cNvSpPr txBox="1">
            <a:spLocks noChangeArrowheads="1"/>
          </p:cNvSpPr>
          <p:nvPr/>
        </p:nvSpPr>
        <p:spPr bwMode="auto">
          <a:xfrm>
            <a:off x="5195888" y="52800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2563" name="TextBox 13"/>
          <p:cNvSpPr txBox="1">
            <a:spLocks noChangeArrowheads="1"/>
          </p:cNvSpPr>
          <p:nvPr/>
        </p:nvSpPr>
        <p:spPr bwMode="auto">
          <a:xfrm>
            <a:off x="5205413" y="5586413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2564" name="TextBox 13"/>
          <p:cNvSpPr txBox="1">
            <a:spLocks noChangeArrowheads="1"/>
          </p:cNvSpPr>
          <p:nvPr/>
        </p:nvSpPr>
        <p:spPr bwMode="auto">
          <a:xfrm>
            <a:off x="8905875" y="528002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2565" name="TextBox 13"/>
          <p:cNvSpPr txBox="1">
            <a:spLocks noChangeArrowheads="1"/>
          </p:cNvSpPr>
          <p:nvPr/>
        </p:nvSpPr>
        <p:spPr bwMode="auto">
          <a:xfrm>
            <a:off x="8913813" y="5586413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角三角形 24"/>
          <p:cNvSpPr/>
          <p:nvPr/>
        </p:nvSpPr>
        <p:spPr>
          <a:xfrm flipH="1" flipV="1">
            <a:off x="0" y="0"/>
            <a:ext cx="4457700" cy="6858000"/>
          </a:xfrm>
          <a:prstGeom prst="rtTriangl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6311900" y="3544888"/>
            <a:ext cx="558800" cy="571500"/>
          </a:xfrm>
          <a:prstGeom prst="triangle">
            <a:avLst>
              <a:gd name="adj" fmla="val 70755"/>
            </a:avLst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11900" y="2681288"/>
            <a:ext cx="558800" cy="558800"/>
          </a:xfrm>
          <a:prstGeom prst="roundRect">
            <a:avLst>
              <a:gd name="adj" fmla="val 13441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00" name="文本框 6"/>
          <p:cNvSpPr txBox="1">
            <a:spLocks noChangeArrowheads="1"/>
          </p:cNvSpPr>
          <p:nvPr/>
        </p:nvSpPr>
        <p:spPr bwMode="auto">
          <a:xfrm>
            <a:off x="6973888" y="2779713"/>
            <a:ext cx="4090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01 --  ADD YOUR TITLE</a:t>
            </a:r>
            <a:endParaRPr lang="zh-CN" altLang="en-US" sz="2400" b="1" dirty="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01" name="文本框 11"/>
          <p:cNvSpPr txBox="1">
            <a:spLocks noChangeArrowheads="1"/>
          </p:cNvSpPr>
          <p:nvPr/>
        </p:nvSpPr>
        <p:spPr bwMode="auto">
          <a:xfrm>
            <a:off x="6973888" y="3656013"/>
            <a:ext cx="4090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01 --  ADD YOUR TITLE</a:t>
            </a:r>
            <a:endParaRPr lang="zh-CN" altLang="en-US" sz="2400" b="1" dirty="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02" name="文本框 17"/>
          <p:cNvSpPr txBox="1">
            <a:spLocks noChangeArrowheads="1"/>
          </p:cNvSpPr>
          <p:nvPr/>
        </p:nvSpPr>
        <p:spPr bwMode="auto">
          <a:xfrm>
            <a:off x="6973888" y="4519613"/>
            <a:ext cx="4090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01 --  ADD YOUR TITLE</a:t>
            </a:r>
            <a:endParaRPr lang="zh-CN" altLang="en-US" sz="2400" b="1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03" name="文本框 19"/>
          <p:cNvSpPr txBox="1">
            <a:spLocks noChangeArrowheads="1"/>
          </p:cNvSpPr>
          <p:nvPr/>
        </p:nvSpPr>
        <p:spPr bwMode="auto">
          <a:xfrm>
            <a:off x="6973888" y="5332413"/>
            <a:ext cx="4090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01 --  ADD YOUR TITLE</a:t>
            </a:r>
            <a:endParaRPr lang="zh-CN" altLang="en-US" sz="2400" b="1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311900" y="4398963"/>
            <a:ext cx="558800" cy="558800"/>
          </a:xfrm>
          <a:prstGeom prst="ellips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五边形 22"/>
          <p:cNvSpPr/>
          <p:nvPr/>
        </p:nvSpPr>
        <p:spPr>
          <a:xfrm>
            <a:off x="6311900" y="5213350"/>
            <a:ext cx="635000" cy="604838"/>
          </a:xfrm>
          <a:prstGeom prst="pentagon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直角三角形 23"/>
          <p:cNvSpPr/>
          <p:nvPr/>
        </p:nvSpPr>
        <p:spPr>
          <a:xfrm>
            <a:off x="0" y="0"/>
            <a:ext cx="4457700" cy="6858000"/>
          </a:xfrm>
          <a:prstGeom prst="rtTriangl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07" name="文本框 5"/>
          <p:cNvSpPr txBox="1">
            <a:spLocks noChangeArrowheads="1"/>
          </p:cNvSpPr>
          <p:nvPr/>
        </p:nvSpPr>
        <p:spPr bwMode="auto">
          <a:xfrm>
            <a:off x="723900" y="2174875"/>
            <a:ext cx="332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zh-CN" altLang="en-US" sz="6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74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0" y="0"/>
            <a:ext cx="4833938" cy="6858000"/>
          </a:xfrm>
          <a:custGeom>
            <a:avLst/>
            <a:gdLst>
              <a:gd name="connsiteX0" fmla="*/ 0 w 4834255"/>
              <a:gd name="connsiteY0" fmla="*/ 0 h 6857996"/>
              <a:gd name="connsiteX1" fmla="*/ 3119755 w 4834255"/>
              <a:gd name="connsiteY1" fmla="*/ 0 h 6857996"/>
              <a:gd name="connsiteX2" fmla="*/ 4834255 w 4834255"/>
              <a:gd name="connsiteY2" fmla="*/ 3428998 h 6857996"/>
              <a:gd name="connsiteX3" fmla="*/ 3119755 w 4834255"/>
              <a:gd name="connsiteY3" fmla="*/ 6857996 h 6857996"/>
              <a:gd name="connsiteX4" fmla="*/ 0 w 4834255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255" h="6857996">
                <a:moveTo>
                  <a:pt x="0" y="0"/>
                </a:moveTo>
                <a:lnTo>
                  <a:pt x="3119755" y="0"/>
                </a:lnTo>
                <a:lnTo>
                  <a:pt x="4834255" y="3428998"/>
                </a:lnTo>
                <a:lnTo>
                  <a:pt x="3119755" y="6857996"/>
                </a:lnTo>
                <a:lnTo>
                  <a:pt x="0" y="6857996"/>
                </a:lnTo>
                <a:close/>
              </a:path>
            </a:pathLst>
          </a:cu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555" name="文本框 6"/>
          <p:cNvSpPr txBox="1">
            <a:spLocks noChangeArrowheads="1"/>
          </p:cNvSpPr>
          <p:nvPr/>
        </p:nvSpPr>
        <p:spPr bwMode="auto">
          <a:xfrm>
            <a:off x="5455920" y="2162175"/>
            <a:ext cx="569975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THANK</a:t>
            </a:r>
            <a:endParaRPr lang="zh-CN" altLang="en-US" sz="1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556" name="矩形 7"/>
          <p:cNvSpPr>
            <a:spLocks noChangeArrowheads="1"/>
          </p:cNvSpPr>
          <p:nvPr/>
        </p:nvSpPr>
        <p:spPr bwMode="auto">
          <a:xfrm>
            <a:off x="5849998" y="3749675"/>
            <a:ext cx="29685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dist"/>
            <a:r>
              <a:rPr lang="en-US" altLang="zh-CN" sz="9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</a:t>
            </a:r>
            <a:endParaRPr lang="zh-CN" altLang="en-US" sz="9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3557" name="组合 8"/>
          <p:cNvGrpSpPr/>
          <p:nvPr/>
        </p:nvGrpSpPr>
        <p:grpSpPr bwMode="auto">
          <a:xfrm rot="9628651">
            <a:off x="7893050" y="1074738"/>
            <a:ext cx="722313" cy="995362"/>
            <a:chOff x="-2235200" y="-406401"/>
            <a:chExt cx="990600" cy="1538150"/>
          </a:xfrm>
        </p:grpSpPr>
        <p:sp>
          <p:nvSpPr>
            <p:cNvPr id="10" name="直角三角形 9"/>
            <p:cNvSpPr/>
            <p:nvPr/>
          </p:nvSpPr>
          <p:spPr>
            <a:xfrm>
              <a:off x="-1737745" y="-405725"/>
              <a:ext cx="494212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-2237057" y="-404356"/>
              <a:ext cx="496388" cy="1538152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3560" name="组合 11"/>
          <p:cNvGrpSpPr/>
          <p:nvPr/>
        </p:nvGrpSpPr>
        <p:grpSpPr bwMode="auto">
          <a:xfrm rot="10800000">
            <a:off x="10047288" y="1989138"/>
            <a:ext cx="547687" cy="754062"/>
            <a:chOff x="-2235200" y="-406401"/>
            <a:chExt cx="990600" cy="1538150"/>
          </a:xfrm>
        </p:grpSpPr>
        <p:sp>
          <p:nvSpPr>
            <p:cNvPr id="13" name="直角三角形 12"/>
            <p:cNvSpPr/>
            <p:nvPr/>
          </p:nvSpPr>
          <p:spPr>
            <a:xfrm>
              <a:off x="-1741335" y="-406401"/>
              <a:ext cx="493865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H="1">
              <a:off x="-2235200" y="-403164"/>
              <a:ext cx="496735" cy="1538152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3563" name="组合 14"/>
          <p:cNvGrpSpPr/>
          <p:nvPr/>
        </p:nvGrpSpPr>
        <p:grpSpPr bwMode="auto">
          <a:xfrm rot="7662835">
            <a:off x="5816789" y="4582197"/>
            <a:ext cx="371475" cy="511175"/>
            <a:chOff x="-2235200" y="-406401"/>
            <a:chExt cx="990600" cy="1538150"/>
          </a:xfrm>
        </p:grpSpPr>
        <p:sp>
          <p:nvSpPr>
            <p:cNvPr id="16" name="直角三角形 15"/>
            <p:cNvSpPr/>
            <p:nvPr/>
          </p:nvSpPr>
          <p:spPr>
            <a:xfrm>
              <a:off x="-1739361" y="-399538"/>
              <a:ext cx="495301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flipH="1">
              <a:off x="-2233911" y="-402783"/>
              <a:ext cx="495301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3566" name="组合 17"/>
          <p:cNvGrpSpPr/>
          <p:nvPr/>
        </p:nvGrpSpPr>
        <p:grpSpPr bwMode="auto">
          <a:xfrm rot="8828539">
            <a:off x="9170988" y="4491038"/>
            <a:ext cx="314325" cy="431800"/>
            <a:chOff x="-2235200" y="-406401"/>
            <a:chExt cx="990600" cy="1538150"/>
          </a:xfrm>
        </p:grpSpPr>
        <p:sp>
          <p:nvSpPr>
            <p:cNvPr id="19" name="直角三角形 18"/>
            <p:cNvSpPr/>
            <p:nvPr/>
          </p:nvSpPr>
          <p:spPr>
            <a:xfrm>
              <a:off x="-1731445" y="-401193"/>
              <a:ext cx="495298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>
              <a:off x="-2231046" y="-402400"/>
              <a:ext cx="495298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3569" name="组合 20"/>
          <p:cNvGrpSpPr/>
          <p:nvPr/>
        </p:nvGrpSpPr>
        <p:grpSpPr bwMode="auto">
          <a:xfrm rot="-10388228">
            <a:off x="10104438" y="5468938"/>
            <a:ext cx="314325" cy="433387"/>
            <a:chOff x="-2235200" y="-406401"/>
            <a:chExt cx="990600" cy="1538150"/>
          </a:xfrm>
        </p:grpSpPr>
        <p:sp>
          <p:nvSpPr>
            <p:cNvPr id="22" name="直角三角形 21"/>
            <p:cNvSpPr/>
            <p:nvPr/>
          </p:nvSpPr>
          <p:spPr>
            <a:xfrm>
              <a:off x="-1733120" y="-406837"/>
              <a:ext cx="495302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flipH="1">
              <a:off x="-2226480" y="-402393"/>
              <a:ext cx="495302" cy="1538154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五边形 6"/>
          <p:cNvSpPr/>
          <p:nvPr/>
        </p:nvSpPr>
        <p:spPr>
          <a:xfrm>
            <a:off x="4291013" y="1395413"/>
            <a:ext cx="3609975" cy="343852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4" name="文本框 7"/>
          <p:cNvSpPr txBox="1">
            <a:spLocks noChangeArrowheads="1"/>
          </p:cNvSpPr>
          <p:nvPr/>
        </p:nvSpPr>
        <p:spPr bwMode="auto">
          <a:xfrm>
            <a:off x="4432300" y="2151063"/>
            <a:ext cx="3327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8000">
                <a:solidFill>
                  <a:srgbClr val="3746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PART</a:t>
            </a:r>
            <a:endParaRPr lang="en-US" altLang="zh-CN" sz="8000">
              <a:solidFill>
                <a:srgbClr val="3746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zh-CN" sz="8000">
                <a:solidFill>
                  <a:srgbClr val="37465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lang="zh-CN" altLang="en-US" sz="8000">
              <a:solidFill>
                <a:srgbClr val="37465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5" name="文本框 8"/>
          <p:cNvSpPr txBox="1">
            <a:spLocks noChangeArrowheads="1"/>
          </p:cNvSpPr>
          <p:nvPr/>
        </p:nvSpPr>
        <p:spPr bwMode="auto">
          <a:xfrm>
            <a:off x="4291013" y="5000625"/>
            <a:ext cx="411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AutoShape 2"/>
          <p:cNvSpPr/>
          <p:nvPr/>
        </p:nvSpPr>
        <p:spPr bwMode="auto">
          <a:xfrm>
            <a:off x="1196975" y="2135188"/>
            <a:ext cx="3509963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" altLang="zh-CN" sz="23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eiryo UI" panose="020B0604030504040204" pitchFamily="50" charset="-128"/>
              </a:rPr>
              <a:t>Introduction</a:t>
            </a:r>
            <a:endParaRPr lang="es-ES" altLang="zh-CN" sz="23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sp>
        <p:nvSpPr>
          <p:cNvPr id="8" name="AutoShape 3"/>
          <p:cNvSpPr/>
          <p:nvPr/>
        </p:nvSpPr>
        <p:spPr bwMode="auto">
          <a:xfrm>
            <a:off x="1190625" y="2584450"/>
            <a:ext cx="1900238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es-ES" altLang="zh-CN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Verdana" panose="020B0604030504040204" pitchFamily="34" charset="0"/>
              </a:rPr>
              <a:t>A SUBTITLE ABOUT THE TEAM</a:t>
            </a:r>
            <a:endParaRPr lang="es-ES" altLang="zh-CN" sz="23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Calibri" panose="020F0502020204030204" pitchFamily="34" charset="0"/>
            </a:endParaRPr>
          </a:p>
        </p:txBody>
      </p:sp>
      <p:sp>
        <p:nvSpPr>
          <p:cNvPr id="6149" name="矩形 8"/>
          <p:cNvSpPr>
            <a:spLocks noChangeArrowheads="1"/>
          </p:cNvSpPr>
          <p:nvPr/>
        </p:nvSpPr>
        <p:spPr bwMode="auto">
          <a:xfrm>
            <a:off x="1190625" y="3221038"/>
            <a:ext cx="30178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6150" name="矩形 9"/>
          <p:cNvSpPr>
            <a:spLocks noChangeArrowheads="1"/>
          </p:cNvSpPr>
          <p:nvPr/>
        </p:nvSpPr>
        <p:spPr bwMode="auto">
          <a:xfrm>
            <a:off x="4706938" y="3221038"/>
            <a:ext cx="30178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6151" name="矩形 10"/>
          <p:cNvSpPr>
            <a:spLocks noChangeArrowheads="1"/>
          </p:cNvSpPr>
          <p:nvPr/>
        </p:nvSpPr>
        <p:spPr bwMode="auto">
          <a:xfrm>
            <a:off x="8224838" y="3221038"/>
            <a:ext cx="30178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7171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7469"/>
          <a:stretch>
            <a:fillRect/>
          </a:stretch>
        </p:blipFill>
        <p:spPr bwMode="auto">
          <a:xfrm>
            <a:off x="4325938" y="1962150"/>
            <a:ext cx="3581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/>
          <a:stretch>
            <a:fillRect/>
          </a:stretch>
        </p:blipFill>
        <p:spPr bwMode="auto">
          <a:xfrm>
            <a:off x="774700" y="1962150"/>
            <a:ext cx="3556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8"/>
          <a:stretch>
            <a:fillRect/>
          </a:stretch>
        </p:blipFill>
        <p:spPr bwMode="auto">
          <a:xfrm>
            <a:off x="776288" y="3724275"/>
            <a:ext cx="3573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/>
          <a:stretch>
            <a:fillRect/>
          </a:stretch>
        </p:blipFill>
        <p:spPr bwMode="auto">
          <a:xfrm>
            <a:off x="7902575" y="3733800"/>
            <a:ext cx="3544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952625"/>
            <a:ext cx="35718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6"/>
          <p:cNvSpPr/>
          <p:nvPr/>
        </p:nvSpPr>
        <p:spPr>
          <a:xfrm>
            <a:off x="4351338" y="3730625"/>
            <a:ext cx="3560762" cy="1789113"/>
          </a:xfrm>
          <a:prstGeom prst="rect">
            <a:avLst/>
          </a:prstGeom>
          <a:solidFill>
            <a:srgbClr val="E83E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Rectangle 57"/>
          <p:cNvSpPr/>
          <p:nvPr/>
        </p:nvSpPr>
        <p:spPr>
          <a:xfrm>
            <a:off x="7905750" y="1949450"/>
            <a:ext cx="3560763" cy="1789113"/>
          </a:xfrm>
          <a:prstGeom prst="rect">
            <a:avLst/>
          </a:prstGeom>
          <a:solidFill>
            <a:srgbClr val="37465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60053" y="4133851"/>
            <a:ext cx="1042680" cy="913355"/>
            <a:chOff x="6113463" y="3119438"/>
            <a:chExt cx="204787" cy="179388"/>
          </a:xfrm>
          <a:solidFill>
            <a:schemeClr val="bg1"/>
          </a:solidFill>
        </p:grpSpPr>
        <p:sp>
          <p:nvSpPr>
            <p:cNvPr id="14" name="Freeform 299"/>
            <p:cNvSpPr/>
            <p:nvPr/>
          </p:nvSpPr>
          <p:spPr bwMode="auto">
            <a:xfrm>
              <a:off x="6113463" y="3152776"/>
              <a:ext cx="146050" cy="146050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Freeform 300"/>
            <p:cNvSpPr>
              <a:spLocks noEditPoints="1"/>
            </p:cNvSpPr>
            <p:nvPr/>
          </p:nvSpPr>
          <p:spPr bwMode="auto">
            <a:xfrm>
              <a:off x="6175375" y="3144838"/>
              <a:ext cx="117475" cy="117475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8 w 74"/>
                <a:gd name="T7" fmla="*/ 50 h 74"/>
                <a:gd name="T8" fmla="*/ 8 w 74"/>
                <a:gd name="T9" fmla="*/ 50 h 74"/>
                <a:gd name="T10" fmla="*/ 8 w 74"/>
                <a:gd name="T11" fmla="*/ 50 h 74"/>
                <a:gd name="T12" fmla="*/ 8 w 74"/>
                <a:gd name="T13" fmla="*/ 50 h 74"/>
                <a:gd name="T14" fmla="*/ 0 w 74"/>
                <a:gd name="T15" fmla="*/ 74 h 74"/>
                <a:gd name="T16" fmla="*/ 24 w 74"/>
                <a:gd name="T17" fmla="*/ 66 h 74"/>
                <a:gd name="T18" fmla="*/ 24 w 74"/>
                <a:gd name="T19" fmla="*/ 66 h 74"/>
                <a:gd name="T20" fmla="*/ 24 w 74"/>
                <a:gd name="T21" fmla="*/ 66 h 74"/>
                <a:gd name="T22" fmla="*/ 24 w 74"/>
                <a:gd name="T23" fmla="*/ 66 h 74"/>
                <a:gd name="T24" fmla="*/ 24 w 74"/>
                <a:gd name="T25" fmla="*/ 66 h 74"/>
                <a:gd name="T26" fmla="*/ 74 w 74"/>
                <a:gd name="T27" fmla="*/ 17 h 74"/>
                <a:gd name="T28" fmla="*/ 19 w 74"/>
                <a:gd name="T29" fmla="*/ 52 h 74"/>
                <a:gd name="T30" fmla="*/ 17 w 74"/>
                <a:gd name="T31" fmla="*/ 50 h 74"/>
                <a:gd name="T32" fmla="*/ 57 w 74"/>
                <a:gd name="T33" fmla="*/ 9 h 74"/>
                <a:gd name="T34" fmla="*/ 60 w 74"/>
                <a:gd name="T35" fmla="*/ 11 h 74"/>
                <a:gd name="T36" fmla="*/ 19 w 74"/>
                <a:gd name="T3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Freeform 301"/>
            <p:cNvSpPr/>
            <p:nvPr/>
          </p:nvSpPr>
          <p:spPr bwMode="auto">
            <a:xfrm>
              <a:off x="6275388" y="3119438"/>
              <a:ext cx="42862" cy="42863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179" name="矩形 16"/>
          <p:cNvSpPr>
            <a:spLocks noChangeArrowheads="1"/>
          </p:cNvSpPr>
          <p:nvPr/>
        </p:nvSpPr>
        <p:spPr bwMode="auto">
          <a:xfrm>
            <a:off x="8207375" y="2339975"/>
            <a:ext cx="3060700" cy="74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94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-9525" y="3406775"/>
            <a:ext cx="12201525" cy="3451225"/>
          </a:xfrm>
          <a:prstGeom prst="rect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04988"/>
            <a:ext cx="351631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Connector 8"/>
          <p:cNvCxnSpPr>
            <a:cxnSpLocks noChangeShapeType="1"/>
          </p:cNvCxnSpPr>
          <p:nvPr/>
        </p:nvCxnSpPr>
        <p:spPr bwMode="auto">
          <a:xfrm>
            <a:off x="3632200" y="2206625"/>
            <a:ext cx="0" cy="1006475"/>
          </a:xfrm>
          <a:prstGeom prst="line">
            <a:avLst/>
          </a:prstGeom>
          <a:noFill/>
          <a:ln w="6350">
            <a:solidFill>
              <a:srgbClr val="969696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98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8"/>
          <a:stretch>
            <a:fillRect/>
          </a:stretch>
        </p:blipFill>
        <p:spPr bwMode="auto">
          <a:xfrm>
            <a:off x="1249363" y="2420938"/>
            <a:ext cx="16383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矩形 11"/>
          <p:cNvSpPr>
            <a:spLocks noChangeArrowheads="1"/>
          </p:cNvSpPr>
          <p:nvPr/>
        </p:nvSpPr>
        <p:spPr bwMode="auto">
          <a:xfrm>
            <a:off x="3632200" y="4078288"/>
            <a:ext cx="588962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3632200" y="375602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8201" name="矩形 13"/>
          <p:cNvSpPr>
            <a:spLocks noChangeArrowheads="1"/>
          </p:cNvSpPr>
          <p:nvPr/>
        </p:nvSpPr>
        <p:spPr bwMode="auto">
          <a:xfrm>
            <a:off x="3586163" y="5475288"/>
            <a:ext cx="5935662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3586163" y="515302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3879850" y="225107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3887788" y="2640013"/>
            <a:ext cx="215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18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9219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163763"/>
            <a:ext cx="19319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163763"/>
            <a:ext cx="19319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152650"/>
            <a:ext cx="1931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2152650"/>
            <a:ext cx="1931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3"/>
          <p:cNvSpPr/>
          <p:nvPr/>
        </p:nvSpPr>
        <p:spPr>
          <a:xfrm>
            <a:off x="1933575" y="3587750"/>
            <a:ext cx="801688" cy="800100"/>
          </a:xfrm>
          <a:prstGeom prst="ellipse">
            <a:avLst/>
          </a:prstGeom>
          <a:solidFill>
            <a:srgbClr val="37465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AutoShape 59"/>
          <p:cNvSpPr/>
          <p:nvPr/>
        </p:nvSpPr>
        <p:spPr bwMode="auto">
          <a:xfrm>
            <a:off x="2136775" y="3789363"/>
            <a:ext cx="390525" cy="39052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3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Oval 14"/>
          <p:cNvSpPr/>
          <p:nvPr/>
        </p:nvSpPr>
        <p:spPr>
          <a:xfrm>
            <a:off x="4445000" y="3587750"/>
            <a:ext cx="801688" cy="800100"/>
          </a:xfrm>
          <a:prstGeom prst="ellipse">
            <a:avLst/>
          </a:prstGeom>
          <a:solidFill>
            <a:srgbClr val="E83E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AutoShape 29"/>
          <p:cNvSpPr/>
          <p:nvPr/>
        </p:nvSpPr>
        <p:spPr bwMode="auto">
          <a:xfrm>
            <a:off x="4648200" y="3827463"/>
            <a:ext cx="388938" cy="352425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3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Oval 15"/>
          <p:cNvSpPr/>
          <p:nvPr/>
        </p:nvSpPr>
        <p:spPr>
          <a:xfrm>
            <a:off x="6816725" y="3587750"/>
            <a:ext cx="801688" cy="800100"/>
          </a:xfrm>
          <a:prstGeom prst="ellipse">
            <a:avLst/>
          </a:prstGeom>
          <a:solidFill>
            <a:srgbClr val="37465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AutoShape 46"/>
          <p:cNvSpPr/>
          <p:nvPr/>
        </p:nvSpPr>
        <p:spPr bwMode="auto">
          <a:xfrm>
            <a:off x="7019925" y="3789363"/>
            <a:ext cx="366713" cy="366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3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Oval 16"/>
          <p:cNvSpPr/>
          <p:nvPr/>
        </p:nvSpPr>
        <p:spPr>
          <a:xfrm>
            <a:off x="9210675" y="3587750"/>
            <a:ext cx="801688" cy="800100"/>
          </a:xfrm>
          <a:prstGeom prst="ellipse">
            <a:avLst/>
          </a:prstGeom>
          <a:solidFill>
            <a:srgbClr val="E83E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9413435" y="3790003"/>
            <a:ext cx="390066" cy="390071"/>
            <a:chOff x="2556020" y="2035176"/>
            <a:chExt cx="366050" cy="366050"/>
          </a:xfrm>
          <a:solidFill>
            <a:schemeClr val="tx2"/>
          </a:solidFill>
        </p:grpSpPr>
        <p:sp>
          <p:nvSpPr>
            <p:cNvPr id="18" name="AutoShape 126"/>
            <p:cNvSpPr/>
            <p:nvPr/>
          </p:nvSpPr>
          <p:spPr bwMode="auto">
            <a:xfrm>
              <a:off x="2556020" y="20351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99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99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1230313" y="46720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232" name="TextBox 13"/>
          <p:cNvSpPr txBox="1">
            <a:spLocks noChangeArrowheads="1"/>
          </p:cNvSpPr>
          <p:nvPr/>
        </p:nvSpPr>
        <p:spPr bwMode="auto">
          <a:xfrm>
            <a:off x="1670050" y="4960938"/>
            <a:ext cx="1671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233" name="TextBox 13"/>
          <p:cNvSpPr txBox="1">
            <a:spLocks noChangeArrowheads="1"/>
          </p:cNvSpPr>
          <p:nvPr/>
        </p:nvSpPr>
        <p:spPr bwMode="auto">
          <a:xfrm>
            <a:off x="3594100" y="467201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4032250" y="4960938"/>
            <a:ext cx="1673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>
            <a:off x="6134100" y="46720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6573838" y="4960938"/>
            <a:ext cx="16716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8472488" y="46720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8912225" y="4960938"/>
            <a:ext cx="1671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42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243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1"/>
          <a:stretch>
            <a:fillRect/>
          </a:stretch>
        </p:blipFill>
        <p:spPr bwMode="auto">
          <a:xfrm>
            <a:off x="6173788" y="1587500"/>
            <a:ext cx="20653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9"/>
          <p:cNvSpPr/>
          <p:nvPr/>
        </p:nvSpPr>
        <p:spPr>
          <a:xfrm>
            <a:off x="8310563" y="3808413"/>
            <a:ext cx="2185987" cy="2160587"/>
          </a:xfrm>
          <a:prstGeom prst="rect">
            <a:avLst/>
          </a:prstGeom>
          <a:solidFill>
            <a:srgbClr val="3746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id-ID" altLang="zh-CN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45" name="Text Placeholder 32"/>
          <p:cNvSpPr txBox="1">
            <a:spLocks noChangeArrowheads="1"/>
          </p:cNvSpPr>
          <p:nvPr/>
        </p:nvSpPr>
        <p:spPr bwMode="auto">
          <a:xfrm>
            <a:off x="8604250" y="4064000"/>
            <a:ext cx="17446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altLang="zh-CN" sz="10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Lemon drops oat cake oat cake sugar plum sweet </a:t>
            </a:r>
            <a:endParaRPr lang="en-US" altLang="zh-CN" sz="10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altLang="zh-CN" sz="10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Chocolate cake sweet pastry candy canes chocolate cake sesame </a:t>
            </a:r>
            <a:endParaRPr lang="en-US" altLang="zh-CN" sz="10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altLang="zh-CN" sz="10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Oreo cake lollipop sweet</a:t>
            </a:r>
            <a:endParaRPr lang="en-US" altLang="zh-CN" sz="10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8310563" y="1581150"/>
            <a:ext cx="2185987" cy="2159000"/>
          </a:xfrm>
          <a:prstGeom prst="rect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0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838200" y="2819400"/>
            <a:ext cx="585788" cy="585788"/>
          </a:xfrm>
          <a:prstGeom prst="ellips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Oval 18"/>
          <p:cNvSpPr/>
          <p:nvPr/>
        </p:nvSpPr>
        <p:spPr>
          <a:xfrm>
            <a:off x="838200" y="3679825"/>
            <a:ext cx="585788" cy="585788"/>
          </a:xfrm>
          <a:prstGeom prst="ellipse">
            <a:avLst/>
          </a:prstGeom>
          <a:solidFill>
            <a:srgbClr val="3746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AU" altLang="zh-CN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Oval 21"/>
          <p:cNvSpPr/>
          <p:nvPr/>
        </p:nvSpPr>
        <p:spPr>
          <a:xfrm>
            <a:off x="838200" y="4540250"/>
            <a:ext cx="585788" cy="585788"/>
          </a:xfrm>
          <a:prstGeom prst="ellips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838200" y="5383213"/>
            <a:ext cx="585788" cy="585787"/>
          </a:xfrm>
          <a:prstGeom prst="ellipse">
            <a:avLst/>
          </a:prstGeom>
          <a:solidFill>
            <a:srgbClr val="3746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16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1" name="Freeform 247"/>
          <p:cNvSpPr>
            <a:spLocks noEditPoints="1" noChangeArrowheads="1"/>
          </p:cNvSpPr>
          <p:nvPr/>
        </p:nvSpPr>
        <p:spPr bwMode="auto">
          <a:xfrm>
            <a:off x="9475788" y="2711450"/>
            <a:ext cx="333375" cy="344488"/>
          </a:xfrm>
          <a:custGeom>
            <a:avLst/>
            <a:gdLst>
              <a:gd name="T0" fmla="*/ 0 w 119"/>
              <a:gd name="T1" fmla="*/ 40 h 121"/>
              <a:gd name="T2" fmla="*/ 46 w 119"/>
              <a:gd name="T3" fmla="*/ 85 h 121"/>
              <a:gd name="T4" fmla="*/ 70 w 119"/>
              <a:gd name="T5" fmla="*/ 118 h 121"/>
              <a:gd name="T6" fmla="*/ 83 w 119"/>
              <a:gd name="T7" fmla="*/ 121 h 121"/>
              <a:gd name="T8" fmla="*/ 119 w 119"/>
              <a:gd name="T9" fmla="*/ 85 h 121"/>
              <a:gd name="T10" fmla="*/ 116 w 119"/>
              <a:gd name="T11" fmla="*/ 72 h 121"/>
              <a:gd name="T12" fmla="*/ 83 w 119"/>
              <a:gd name="T13" fmla="*/ 48 h 121"/>
              <a:gd name="T14" fmla="*/ 35 w 119"/>
              <a:gd name="T15" fmla="*/ 0 h 121"/>
              <a:gd name="T16" fmla="*/ 1 w 119"/>
              <a:gd name="T17" fmla="*/ 34 h 121"/>
              <a:gd name="T18" fmla="*/ 0 w 119"/>
              <a:gd name="T19" fmla="*/ 40 h 121"/>
              <a:gd name="T20" fmla="*/ 80 w 119"/>
              <a:gd name="T21" fmla="*/ 67 h 121"/>
              <a:gd name="T22" fmla="*/ 95 w 119"/>
              <a:gd name="T23" fmla="*/ 82 h 121"/>
              <a:gd name="T24" fmla="*/ 80 w 119"/>
              <a:gd name="T25" fmla="*/ 97 h 121"/>
              <a:gd name="T26" fmla="*/ 65 w 119"/>
              <a:gd name="T27" fmla="*/ 82 h 121"/>
              <a:gd name="T28" fmla="*/ 80 w 119"/>
              <a:gd name="T29" fmla="*/ 6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" h="121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2" name="Freeform 248"/>
          <p:cNvSpPr>
            <a:spLocks noChangeArrowheads="1"/>
          </p:cNvSpPr>
          <p:nvPr/>
        </p:nvSpPr>
        <p:spPr bwMode="auto">
          <a:xfrm>
            <a:off x="8991600" y="2236788"/>
            <a:ext cx="428625" cy="425450"/>
          </a:xfrm>
          <a:custGeom>
            <a:avLst/>
            <a:gdLst>
              <a:gd name="T0" fmla="*/ 151 w 151"/>
              <a:gd name="T1" fmla="*/ 114 h 149"/>
              <a:gd name="T2" fmla="*/ 124 w 151"/>
              <a:gd name="T3" fmla="*/ 87 h 149"/>
              <a:gd name="T4" fmla="*/ 130 w 151"/>
              <a:gd name="T5" fmla="*/ 67 h 149"/>
              <a:gd name="T6" fmla="*/ 62 w 151"/>
              <a:gd name="T7" fmla="*/ 0 h 149"/>
              <a:gd name="T8" fmla="*/ 56 w 151"/>
              <a:gd name="T9" fmla="*/ 6 h 149"/>
              <a:gd name="T10" fmla="*/ 82 w 151"/>
              <a:gd name="T11" fmla="*/ 46 h 149"/>
              <a:gd name="T12" fmla="*/ 46 w 151"/>
              <a:gd name="T13" fmla="*/ 81 h 149"/>
              <a:gd name="T14" fmla="*/ 6 w 151"/>
              <a:gd name="T15" fmla="*/ 56 h 149"/>
              <a:gd name="T16" fmla="*/ 0 w 151"/>
              <a:gd name="T17" fmla="*/ 62 h 149"/>
              <a:gd name="T18" fmla="*/ 67 w 151"/>
              <a:gd name="T19" fmla="*/ 130 h 149"/>
              <a:gd name="T20" fmla="*/ 87 w 151"/>
              <a:gd name="T21" fmla="*/ 124 h 149"/>
              <a:gd name="T22" fmla="*/ 111 w 151"/>
              <a:gd name="T23" fmla="*/ 149 h 149"/>
              <a:gd name="T24" fmla="*/ 117 w 151"/>
              <a:gd name="T25" fmla="*/ 148 h 149"/>
              <a:gd name="T26" fmla="*/ 151 w 151"/>
              <a:gd name="T27" fmla="*/ 11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" h="149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3" name="Freeform 249"/>
          <p:cNvSpPr>
            <a:spLocks noChangeArrowheads="1"/>
          </p:cNvSpPr>
          <p:nvPr/>
        </p:nvSpPr>
        <p:spPr bwMode="auto">
          <a:xfrm>
            <a:off x="9045575" y="2236788"/>
            <a:ext cx="809625" cy="819150"/>
          </a:xfrm>
          <a:custGeom>
            <a:avLst/>
            <a:gdLst>
              <a:gd name="T0" fmla="*/ 240 w 285"/>
              <a:gd name="T1" fmla="*/ 172 h 289"/>
              <a:gd name="T2" fmla="*/ 259 w 285"/>
              <a:gd name="T3" fmla="*/ 190 h 289"/>
              <a:gd name="T4" fmla="*/ 254 w 285"/>
              <a:gd name="T5" fmla="*/ 86 h 289"/>
              <a:gd name="T6" fmla="*/ 213 w 285"/>
              <a:gd name="T7" fmla="*/ 45 h 289"/>
              <a:gd name="T8" fmla="*/ 200 w 285"/>
              <a:gd name="T9" fmla="*/ 42 h 289"/>
              <a:gd name="T10" fmla="*/ 191 w 285"/>
              <a:gd name="T11" fmla="*/ 26 h 289"/>
              <a:gd name="T12" fmla="*/ 178 w 285"/>
              <a:gd name="T13" fmla="*/ 9 h 289"/>
              <a:gd name="T14" fmla="*/ 177 w 285"/>
              <a:gd name="T15" fmla="*/ 7 h 289"/>
              <a:gd name="T16" fmla="*/ 167 w 285"/>
              <a:gd name="T17" fmla="*/ 0 h 289"/>
              <a:gd name="T18" fmla="*/ 159 w 285"/>
              <a:gd name="T19" fmla="*/ 6 h 289"/>
              <a:gd name="T20" fmla="*/ 133 w 285"/>
              <a:gd name="T21" fmla="*/ 31 h 289"/>
              <a:gd name="T22" fmla="*/ 134 w 285"/>
              <a:gd name="T23" fmla="*/ 49 h 289"/>
              <a:gd name="T24" fmla="*/ 136 w 285"/>
              <a:gd name="T25" fmla="*/ 51 h 289"/>
              <a:gd name="T26" fmla="*/ 155 w 285"/>
              <a:gd name="T27" fmla="*/ 64 h 289"/>
              <a:gd name="T28" fmla="*/ 156 w 285"/>
              <a:gd name="T29" fmla="*/ 64 h 289"/>
              <a:gd name="T30" fmla="*/ 177 w 285"/>
              <a:gd name="T31" fmla="*/ 77 h 289"/>
              <a:gd name="T32" fmla="*/ 171 w 285"/>
              <a:gd name="T33" fmla="*/ 102 h 289"/>
              <a:gd name="T34" fmla="*/ 104 w 285"/>
              <a:gd name="T35" fmla="*/ 169 h 289"/>
              <a:gd name="T36" fmla="*/ 98 w 285"/>
              <a:gd name="T37" fmla="*/ 168 h 289"/>
              <a:gd name="T38" fmla="*/ 88 w 285"/>
              <a:gd name="T39" fmla="*/ 172 h 289"/>
              <a:gd name="T40" fmla="*/ 86 w 285"/>
              <a:gd name="T41" fmla="*/ 174 h 289"/>
              <a:gd name="T42" fmla="*/ 16 w 285"/>
              <a:gd name="T43" fmla="*/ 244 h 289"/>
              <a:gd name="T44" fmla="*/ 14 w 285"/>
              <a:gd name="T45" fmla="*/ 246 h 289"/>
              <a:gd name="T46" fmla="*/ 43 w 285"/>
              <a:gd name="T47" fmla="*/ 289 h 289"/>
              <a:gd name="T48" fmla="*/ 53 w 285"/>
              <a:gd name="T49" fmla="*/ 285 h 289"/>
              <a:gd name="T50" fmla="*/ 55 w 285"/>
              <a:gd name="T51" fmla="*/ 283 h 289"/>
              <a:gd name="T52" fmla="*/ 125 w 285"/>
              <a:gd name="T53" fmla="*/ 213 h 289"/>
              <a:gd name="T54" fmla="*/ 127 w 285"/>
              <a:gd name="T55" fmla="*/ 211 h 289"/>
              <a:gd name="T56" fmla="*/ 130 w 285"/>
              <a:gd name="T57" fmla="*/ 195 h 289"/>
              <a:gd name="T58" fmla="*/ 205 w 285"/>
              <a:gd name="T59" fmla="*/ 120 h 289"/>
              <a:gd name="T60" fmla="*/ 217 w 285"/>
              <a:gd name="T61" fmla="*/ 112 h 289"/>
              <a:gd name="T62" fmla="*/ 218 w 285"/>
              <a:gd name="T63" fmla="*/ 112 h 289"/>
              <a:gd name="T64" fmla="*/ 240 w 285"/>
              <a:gd name="T65" fmla="*/ 17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5" h="289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4" name="Freeform 115"/>
          <p:cNvSpPr>
            <a:spLocks noChangeArrowheads="1"/>
          </p:cNvSpPr>
          <p:nvPr/>
        </p:nvSpPr>
        <p:spPr bwMode="auto">
          <a:xfrm>
            <a:off x="1055688" y="4694238"/>
            <a:ext cx="150812" cy="276225"/>
          </a:xfrm>
          <a:custGeom>
            <a:avLst/>
            <a:gdLst>
              <a:gd name="T0" fmla="*/ 159 w 159"/>
              <a:gd name="T1" fmla="*/ 80 h 287"/>
              <a:gd name="T2" fmla="*/ 143 w 159"/>
              <a:gd name="T3" fmla="*/ 79 h 287"/>
              <a:gd name="T4" fmla="*/ 143 w 159"/>
              <a:gd name="T5" fmla="*/ 208 h 287"/>
              <a:gd name="T6" fmla="*/ 143 w 159"/>
              <a:gd name="T7" fmla="*/ 208 h 287"/>
              <a:gd name="T8" fmla="*/ 16 w 159"/>
              <a:gd name="T9" fmla="*/ 208 h 287"/>
              <a:gd name="T10" fmla="*/ 16 w 159"/>
              <a:gd name="T11" fmla="*/ 62 h 287"/>
              <a:gd name="T12" fmla="*/ 109 w 159"/>
              <a:gd name="T13" fmla="*/ 62 h 287"/>
              <a:gd name="T14" fmla="*/ 109 w 159"/>
              <a:gd name="T15" fmla="*/ 101 h 287"/>
              <a:gd name="T16" fmla="*/ 109 w 159"/>
              <a:gd name="T17" fmla="*/ 207 h 287"/>
              <a:gd name="T18" fmla="*/ 109 w 159"/>
              <a:gd name="T19" fmla="*/ 208 h 287"/>
              <a:gd name="T20" fmla="*/ 109 w 159"/>
              <a:gd name="T21" fmla="*/ 209 h 287"/>
              <a:gd name="T22" fmla="*/ 109 w 159"/>
              <a:gd name="T23" fmla="*/ 210 h 287"/>
              <a:gd name="T24" fmla="*/ 80 w 159"/>
              <a:gd name="T25" fmla="*/ 236 h 287"/>
              <a:gd name="T26" fmla="*/ 52 w 159"/>
              <a:gd name="T27" fmla="*/ 210 h 287"/>
              <a:gd name="T28" fmla="*/ 52 w 159"/>
              <a:gd name="T29" fmla="*/ 208 h 287"/>
              <a:gd name="T30" fmla="*/ 52 w 159"/>
              <a:gd name="T31" fmla="*/ 207 h 287"/>
              <a:gd name="T32" fmla="*/ 36 w 159"/>
              <a:gd name="T33" fmla="*/ 80 h 287"/>
              <a:gd name="T34" fmla="*/ 36 w 159"/>
              <a:gd name="T35" fmla="*/ 208 h 287"/>
              <a:gd name="T36" fmla="*/ 36 w 159"/>
              <a:gd name="T37" fmla="*/ 210 h 287"/>
              <a:gd name="T38" fmla="*/ 80 w 159"/>
              <a:gd name="T39" fmla="*/ 252 h 287"/>
              <a:gd name="T40" fmla="*/ 125 w 159"/>
              <a:gd name="T41" fmla="*/ 210 h 287"/>
              <a:gd name="T42" fmla="*/ 125 w 159"/>
              <a:gd name="T43" fmla="*/ 208 h 287"/>
              <a:gd name="T44" fmla="*/ 125 w 159"/>
              <a:gd name="T45" fmla="*/ 131 h 287"/>
              <a:gd name="T46" fmla="*/ 125 w 159"/>
              <a:gd name="T47" fmla="*/ 62 h 287"/>
              <a:gd name="T48" fmla="*/ 125 w 159"/>
              <a:gd name="T49" fmla="*/ 62 h 287"/>
              <a:gd name="T50" fmla="*/ 0 w 159"/>
              <a:gd name="T51" fmla="*/ 62 h 287"/>
              <a:gd name="T52" fmla="*/ 0 w 159"/>
              <a:gd name="T53" fmla="*/ 62 h 287"/>
              <a:gd name="T54" fmla="*/ 0 w 159"/>
              <a:gd name="T55" fmla="*/ 210 h 287"/>
              <a:gd name="T56" fmla="*/ 0 w 159"/>
              <a:gd name="T57" fmla="*/ 210 h 287"/>
              <a:gd name="T58" fmla="*/ 159 w 159"/>
              <a:gd name="T59" fmla="*/ 208 h 287"/>
              <a:gd name="T60" fmla="*/ 159 w 159"/>
              <a:gd name="T61" fmla="*/ 208 h 287"/>
              <a:gd name="T62" fmla="*/ 159 w 159"/>
              <a:gd name="T63" fmla="*/ 20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287">
                <a:moveTo>
                  <a:pt x="159" y="80"/>
                </a:moveTo>
                <a:cubicBezTo>
                  <a:pt x="159" y="80"/>
                  <a:pt x="159" y="80"/>
                  <a:pt x="159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43"/>
                  <a:pt x="114" y="271"/>
                  <a:pt x="79" y="271"/>
                </a:cubicBezTo>
                <a:cubicBezTo>
                  <a:pt x="45" y="271"/>
                  <a:pt x="16" y="243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37"/>
                  <a:pt x="37" y="16"/>
                  <a:pt x="62" y="16"/>
                </a:cubicBezTo>
                <a:cubicBezTo>
                  <a:pt x="88" y="16"/>
                  <a:pt x="109" y="37"/>
                  <a:pt x="109" y="62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8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10"/>
                  <a:pt x="109" y="210"/>
                  <a:pt x="109" y="210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8" y="224"/>
                  <a:pt x="96" y="236"/>
                  <a:pt x="80" y="236"/>
                </a:cubicBezTo>
                <a:cubicBezTo>
                  <a:pt x="65" y="236"/>
                  <a:pt x="53" y="224"/>
                  <a:pt x="52" y="209"/>
                </a:cubicBezTo>
                <a:cubicBezTo>
                  <a:pt x="52" y="209"/>
                  <a:pt x="52" y="209"/>
                  <a:pt x="52" y="210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2" y="80"/>
                  <a:pt x="52" y="80"/>
                  <a:pt x="5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7" y="233"/>
                  <a:pt x="57" y="252"/>
                  <a:pt x="80" y="252"/>
                </a:cubicBezTo>
                <a:cubicBezTo>
                  <a:pt x="104" y="252"/>
                  <a:pt x="124" y="233"/>
                  <a:pt x="125" y="210"/>
                </a:cubicBezTo>
                <a:cubicBezTo>
                  <a:pt x="125" y="210"/>
                  <a:pt x="125" y="210"/>
                  <a:pt x="125" y="210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1" y="253"/>
                  <a:pt x="36" y="287"/>
                  <a:pt x="79" y="287"/>
                </a:cubicBezTo>
                <a:cubicBezTo>
                  <a:pt x="123" y="287"/>
                  <a:pt x="158" y="252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lnTo>
                  <a:pt x="159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5" name="Freeform 304"/>
          <p:cNvSpPr>
            <a:spLocks noChangeArrowheads="1"/>
          </p:cNvSpPr>
          <p:nvPr/>
        </p:nvSpPr>
        <p:spPr bwMode="auto">
          <a:xfrm>
            <a:off x="1003300" y="3824288"/>
            <a:ext cx="285750" cy="287337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6" name="Freeform 389"/>
          <p:cNvSpPr>
            <a:spLocks noChangeArrowheads="1"/>
          </p:cNvSpPr>
          <p:nvPr/>
        </p:nvSpPr>
        <p:spPr bwMode="auto">
          <a:xfrm>
            <a:off x="993775" y="5559425"/>
            <a:ext cx="276225" cy="241300"/>
          </a:xfrm>
          <a:custGeom>
            <a:avLst/>
            <a:gdLst>
              <a:gd name="T0" fmla="*/ 103 w 128"/>
              <a:gd name="T1" fmla="*/ 61 h 112"/>
              <a:gd name="T2" fmla="*/ 128 w 128"/>
              <a:gd name="T3" fmla="*/ 61 h 112"/>
              <a:gd name="T4" fmla="*/ 103 w 128"/>
              <a:gd name="T5" fmla="*/ 37 h 112"/>
              <a:gd name="T6" fmla="*/ 103 w 128"/>
              <a:gd name="T7" fmla="*/ 0 h 112"/>
              <a:gd name="T8" fmla="*/ 84 w 128"/>
              <a:gd name="T9" fmla="*/ 0 h 112"/>
              <a:gd name="T10" fmla="*/ 84 w 128"/>
              <a:gd name="T11" fmla="*/ 19 h 112"/>
              <a:gd name="T12" fmla="*/ 64 w 128"/>
              <a:gd name="T13" fmla="*/ 0 h 112"/>
              <a:gd name="T14" fmla="*/ 0 w 128"/>
              <a:gd name="T15" fmla="*/ 61 h 112"/>
              <a:gd name="T16" fmla="*/ 23 w 128"/>
              <a:gd name="T17" fmla="*/ 61 h 112"/>
              <a:gd name="T18" fmla="*/ 23 w 128"/>
              <a:gd name="T19" fmla="*/ 112 h 112"/>
              <a:gd name="T20" fmla="*/ 52 w 128"/>
              <a:gd name="T21" fmla="*/ 112 h 112"/>
              <a:gd name="T22" fmla="*/ 52 w 128"/>
              <a:gd name="T23" fmla="*/ 76 h 112"/>
              <a:gd name="T24" fmla="*/ 76 w 128"/>
              <a:gd name="T25" fmla="*/ 76 h 112"/>
              <a:gd name="T26" fmla="*/ 76 w 128"/>
              <a:gd name="T27" fmla="*/ 112 h 112"/>
              <a:gd name="T28" fmla="*/ 103 w 128"/>
              <a:gd name="T29" fmla="*/ 112 h 112"/>
              <a:gd name="T30" fmla="*/ 103 w 128"/>
              <a:gd name="T31" fmla="*/ 6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" h="112">
                <a:moveTo>
                  <a:pt x="103" y="61"/>
                </a:moveTo>
                <a:lnTo>
                  <a:pt x="128" y="61"/>
                </a:lnTo>
                <a:lnTo>
                  <a:pt x="103" y="37"/>
                </a:lnTo>
                <a:lnTo>
                  <a:pt x="103" y="0"/>
                </a:lnTo>
                <a:lnTo>
                  <a:pt x="84" y="0"/>
                </a:lnTo>
                <a:lnTo>
                  <a:pt x="84" y="19"/>
                </a:lnTo>
                <a:lnTo>
                  <a:pt x="64" y="0"/>
                </a:lnTo>
                <a:lnTo>
                  <a:pt x="0" y="61"/>
                </a:lnTo>
                <a:lnTo>
                  <a:pt x="23" y="61"/>
                </a:lnTo>
                <a:lnTo>
                  <a:pt x="23" y="112"/>
                </a:lnTo>
                <a:lnTo>
                  <a:pt x="52" y="112"/>
                </a:lnTo>
                <a:lnTo>
                  <a:pt x="52" y="76"/>
                </a:lnTo>
                <a:lnTo>
                  <a:pt x="76" y="76"/>
                </a:lnTo>
                <a:lnTo>
                  <a:pt x="76" y="112"/>
                </a:lnTo>
                <a:lnTo>
                  <a:pt x="103" y="112"/>
                </a:lnTo>
                <a:lnTo>
                  <a:pt x="103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7" name="Freeform 451"/>
          <p:cNvSpPr>
            <a:spLocks noEditPoints="1" noChangeArrowheads="1"/>
          </p:cNvSpPr>
          <p:nvPr/>
        </p:nvSpPr>
        <p:spPr bwMode="auto">
          <a:xfrm>
            <a:off x="1003300" y="2974975"/>
            <a:ext cx="276225" cy="276225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8" name="TextBox 13"/>
          <p:cNvSpPr txBox="1">
            <a:spLocks noChangeArrowheads="1"/>
          </p:cNvSpPr>
          <p:nvPr/>
        </p:nvSpPr>
        <p:spPr bwMode="auto">
          <a:xfrm>
            <a:off x="1589088" y="28813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259" name="TextBox 13"/>
          <p:cNvSpPr txBox="1">
            <a:spLocks noChangeArrowheads="1"/>
          </p:cNvSpPr>
          <p:nvPr/>
        </p:nvSpPr>
        <p:spPr bwMode="auto">
          <a:xfrm>
            <a:off x="1592263" y="3167063"/>
            <a:ext cx="393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260" name="TextBox 13"/>
          <p:cNvSpPr txBox="1">
            <a:spLocks noChangeArrowheads="1"/>
          </p:cNvSpPr>
          <p:nvPr/>
        </p:nvSpPr>
        <p:spPr bwMode="auto">
          <a:xfrm>
            <a:off x="1589088" y="3690938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261" name="TextBox 13"/>
          <p:cNvSpPr txBox="1">
            <a:spLocks noChangeArrowheads="1"/>
          </p:cNvSpPr>
          <p:nvPr/>
        </p:nvSpPr>
        <p:spPr bwMode="auto">
          <a:xfrm>
            <a:off x="1592263" y="3978275"/>
            <a:ext cx="393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262" name="TextBox 13"/>
          <p:cNvSpPr txBox="1">
            <a:spLocks noChangeArrowheads="1"/>
          </p:cNvSpPr>
          <p:nvPr/>
        </p:nvSpPr>
        <p:spPr bwMode="auto">
          <a:xfrm>
            <a:off x="1589088" y="459898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1592263" y="4884738"/>
            <a:ext cx="393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264" name="TextBox 13"/>
          <p:cNvSpPr txBox="1">
            <a:spLocks noChangeArrowheads="1"/>
          </p:cNvSpPr>
          <p:nvPr/>
        </p:nvSpPr>
        <p:spPr bwMode="auto">
          <a:xfrm>
            <a:off x="1589088" y="54292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TITLE</a:t>
            </a:r>
            <a:endParaRPr lang="en-US" altLang="zh-CN" sz="1600" b="1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265" name="TextBox 13"/>
          <p:cNvSpPr txBox="1">
            <a:spLocks noChangeArrowheads="1"/>
          </p:cNvSpPr>
          <p:nvPr/>
        </p:nvSpPr>
        <p:spPr bwMode="auto">
          <a:xfrm>
            <a:off x="1592263" y="5715000"/>
            <a:ext cx="393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 HERE</a:t>
            </a:r>
            <a:endParaRPr lang="zh-CN" altLang="en-US" sz="2400">
              <a:solidFill>
                <a:srgbClr val="42424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1267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/>
          <a:stretch>
            <a:fillRect/>
          </a:stretch>
        </p:blipFill>
        <p:spPr bwMode="auto">
          <a:xfrm>
            <a:off x="1120775" y="2278063"/>
            <a:ext cx="25177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/>
        </p:nvSpPr>
        <p:spPr>
          <a:xfrm>
            <a:off x="4137025" y="2303463"/>
            <a:ext cx="101600" cy="839787"/>
          </a:xfrm>
          <a:prstGeom prst="rect">
            <a:avLst/>
          </a:prstGeom>
          <a:solidFill>
            <a:srgbClr val="E83E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238625" y="2062163"/>
            <a:ext cx="489236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53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endParaRPr lang="en-US" altLang="zh-CN" sz="31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70" name="矩形 8"/>
          <p:cNvSpPr>
            <a:spLocks noChangeArrowheads="1"/>
          </p:cNvSpPr>
          <p:nvPr/>
        </p:nvSpPr>
        <p:spPr bwMode="auto">
          <a:xfrm>
            <a:off x="4340225" y="2627313"/>
            <a:ext cx="707707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7025" y="3446463"/>
            <a:ext cx="101600" cy="839787"/>
          </a:xfrm>
          <a:prstGeom prst="rect">
            <a:avLst/>
          </a:prstGeom>
          <a:solidFill>
            <a:srgbClr val="37465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4238625" y="3281363"/>
            <a:ext cx="489236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53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endParaRPr lang="en-US" altLang="zh-CN" sz="31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4340225" y="3768725"/>
            <a:ext cx="707707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137025" y="4621213"/>
            <a:ext cx="101600" cy="839787"/>
          </a:xfrm>
          <a:prstGeom prst="rect">
            <a:avLst/>
          </a:prstGeom>
          <a:solidFill>
            <a:srgbClr val="E83E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238625" y="4443413"/>
            <a:ext cx="489236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53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endParaRPr lang="en-US" altLang="zh-CN" sz="31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76" name="矩形 14"/>
          <p:cNvSpPr>
            <a:spLocks noChangeArrowheads="1"/>
          </p:cNvSpPr>
          <p:nvPr/>
        </p:nvSpPr>
        <p:spPr bwMode="auto">
          <a:xfrm>
            <a:off x="4340225" y="4945063"/>
            <a:ext cx="707707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5035</Words>
  <Application>WPS Presentation</Application>
  <PresentationFormat>ワイド画面</PresentationFormat>
  <Paragraphs>244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ＭＳ Ｐゴシック</vt:lpstr>
      <vt:lpstr>Wingdings</vt:lpstr>
      <vt:lpstr>Calibri</vt:lpstr>
      <vt:lpstr>SimSun</vt:lpstr>
      <vt:lpstr>Meiryo UI</vt:lpstr>
      <vt:lpstr>Calibri Light</vt:lpstr>
      <vt:lpstr>Lato Black</vt:lpstr>
      <vt:lpstr>Segoe Print</vt:lpstr>
      <vt:lpstr>Verdana</vt:lpstr>
      <vt:lpstr>Roboto</vt:lpstr>
      <vt:lpstr>Microsoft YaHei</vt:lpstr>
      <vt:lpstr>ＭＳ Ｐゴシック</vt:lpstr>
      <vt:lpstr>Arial Unicode MS</vt:lpstr>
      <vt:lpstr>Open Sans Light</vt:lpstr>
      <vt:lpstr>Lato Light</vt:lpstr>
      <vt:lpstr>Lato Black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kitamura-t</cp:lastModifiedBy>
  <cp:revision>64</cp:revision>
  <dcterms:created xsi:type="dcterms:W3CDTF">2015-07-01T02:15:00Z</dcterms:created>
  <dcterms:modified xsi:type="dcterms:W3CDTF">2021-06-21T03:29:09Z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1041-11.2.0.10176</vt:lpwstr>
  </property>
</Properties>
</file>