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0693400" cy="7562850"/>
  <p:notesSz cx="10693400" cy="756285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CF4"/>
    <a:srgbClr val="008583"/>
    <a:srgbClr val="7F64A2"/>
    <a:srgbClr val="E8E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2570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855" indent="0" algn="ctr">
              <a:buNone/>
              <a:defRPr sz="1325"/>
            </a:lvl7pPr>
            <a:lvl8pPr marL="2647315" indent="0" algn="ctr">
              <a:buNone/>
              <a:defRPr sz="1325"/>
            </a:lvl8pPr>
            <a:lvl9pPr marL="302514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65"/>
            <a:ext cx="2406015" cy="645293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70" y="302865"/>
            <a:ext cx="7078565" cy="645293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602" y="1885461"/>
            <a:ext cx="9223058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25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85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731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514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70" y="1764665"/>
            <a:ext cx="4715789" cy="499113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2941" y="1764665"/>
            <a:ext cx="4715789" cy="499113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64" y="1853949"/>
            <a:ext cx="4523809" cy="9085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2570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855" indent="0">
              <a:buNone/>
              <a:defRPr sz="1325" b="1"/>
            </a:lvl7pPr>
            <a:lvl8pPr marL="2647315" indent="0">
              <a:buNone/>
              <a:defRPr sz="1325" b="1"/>
            </a:lvl8pPr>
            <a:lvl9pPr marL="302514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64" y="2762541"/>
            <a:ext cx="4523809" cy="406328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2570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855" indent="0">
              <a:buNone/>
              <a:defRPr sz="1325" b="1"/>
            </a:lvl7pPr>
            <a:lvl8pPr marL="2647315" indent="0">
              <a:buNone/>
              <a:defRPr sz="1325" b="1"/>
            </a:lvl8pPr>
            <a:lvl9pPr marL="302514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6088" y="1088910"/>
            <a:ext cx="5413534" cy="5374525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2570" indent="0">
              <a:buNone/>
              <a:defRPr sz="825"/>
            </a:lvl5pPr>
            <a:lvl6pPr marL="1890395" indent="0">
              <a:buNone/>
              <a:defRPr sz="825"/>
            </a:lvl6pPr>
            <a:lvl7pPr marL="2268855" indent="0">
              <a:buNone/>
              <a:defRPr sz="825"/>
            </a:lvl7pPr>
            <a:lvl8pPr marL="2647315" indent="0">
              <a:buNone/>
              <a:defRPr sz="825"/>
            </a:lvl8pPr>
            <a:lvl9pPr marL="302514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6088" y="1088910"/>
            <a:ext cx="5413534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2570" indent="0">
              <a:buNone/>
              <a:defRPr sz="1655"/>
            </a:lvl5pPr>
            <a:lvl6pPr marL="1890395" indent="0">
              <a:buNone/>
              <a:defRPr sz="1655"/>
            </a:lvl6pPr>
            <a:lvl7pPr marL="2268855" indent="0">
              <a:buNone/>
              <a:defRPr sz="1655"/>
            </a:lvl7pPr>
            <a:lvl8pPr marL="2647315" indent="0">
              <a:buNone/>
              <a:defRPr sz="1655"/>
            </a:lvl8pPr>
            <a:lvl9pPr marL="302514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2570" indent="0">
              <a:buNone/>
              <a:defRPr sz="825"/>
            </a:lvl5pPr>
            <a:lvl6pPr marL="1890395" indent="0">
              <a:buNone/>
              <a:defRPr sz="825"/>
            </a:lvl6pPr>
            <a:lvl7pPr marL="2268855" indent="0">
              <a:buNone/>
              <a:defRPr sz="825"/>
            </a:lvl7pPr>
            <a:lvl8pPr marL="2647315" indent="0">
              <a:buNone/>
              <a:defRPr sz="825"/>
            </a:lvl8pPr>
            <a:lvl9pPr marL="302514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534670" y="302865"/>
            <a:ext cx="9624060" cy="12604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534670" y="1764665"/>
            <a:ext cx="9624060" cy="4991131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534670" y="6887095"/>
            <a:ext cx="2495127" cy="52519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545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3653578" y="6887095"/>
            <a:ext cx="3386243" cy="52519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545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7663603" y="6887095"/>
            <a:ext cx="2495127" cy="52519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545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50" b="0" i="0" u="none" kern="1200" baseline="0">
          <a:solidFill>
            <a:schemeClr val="tx2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</p:titleStyle>
    <p:bodyStyle>
      <a:lvl1pPr marL="377825" lvl="0" indent="-37782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•"/>
        <a:defRPr sz="353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819150" lvl="1" indent="-314960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–"/>
        <a:defRPr sz="309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260475" lvl="2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•"/>
        <a:defRPr sz="2645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764665" lvl="3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–"/>
        <a:defRPr sz="2205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268855" lvl="4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773045" lvl="5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77235" lvl="6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781425" lvl="7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285615" lvl="8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19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190" lvl="1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2pPr>
      <a:lvl3pPr marL="1008380" lvl="2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3pPr>
      <a:lvl4pPr marL="1512570" lvl="3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4pPr>
      <a:lvl5pPr marL="2016760" lvl="4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5pPr>
      <a:lvl6pPr marL="2520950" lvl="5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6pPr>
      <a:lvl7pPr marL="3025140" lvl="6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7pPr>
      <a:lvl8pPr marL="3529330" lvl="7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8pPr>
      <a:lvl9pPr marL="4033520" lvl="8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図形 52" descr="PTA広報テンプレート_写真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51830" y="254635"/>
            <a:ext cx="4857115" cy="5413375"/>
          </a:xfrm>
          <a:prstGeom prst="rect">
            <a:avLst/>
          </a:prstGeom>
        </p:spPr>
      </p:pic>
      <p:pic>
        <p:nvPicPr>
          <p:cNvPr id="51" name="図形 50" descr="PTA広報テンプレート_2タイト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" y="-4445"/>
            <a:ext cx="5349240" cy="14414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37538" y="1106167"/>
            <a:ext cx="248285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66495" algn="l"/>
              </a:tabLst>
            </a:pPr>
            <a:r>
              <a:rPr sz="1000" b="1" spc="-1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令和</a:t>
            </a:r>
            <a:r>
              <a:rPr sz="1000" spc="195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○</a:t>
            </a:r>
            <a:r>
              <a:rPr sz="1000" b="1" spc="-1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年</a:t>
            </a:r>
            <a:r>
              <a:rPr sz="1000" spc="195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○</a:t>
            </a:r>
            <a:r>
              <a:rPr sz="1000" b="1" spc="-1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月発行	</a:t>
            </a:r>
            <a:r>
              <a:rPr sz="1000" b="1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編集：PTA</a:t>
            </a:r>
            <a:r>
              <a:rPr sz="1000" b="1" spc="-5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広報委員会</a:t>
            </a:r>
            <a:endParaRPr sz="10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2262" y="578676"/>
            <a:ext cx="68453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運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動会開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会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式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69315" y="1616496"/>
            <a:ext cx="59436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1</a:t>
            </a:r>
            <a:r>
              <a:rPr sz="750" spc="3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00</a:t>
            </a:r>
            <a:r>
              <a:rPr sz="750" spc="2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M</a:t>
            </a:r>
            <a:r>
              <a:rPr sz="750" spc="-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 </a:t>
            </a:r>
            <a:r>
              <a:rPr lang="ja-JP"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走</a:t>
            </a:r>
            <a:endParaRPr lang="ja-JP" sz="750" spc="9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30" name="四角形 29"/>
          <p:cNvSpPr/>
          <p:nvPr/>
        </p:nvSpPr>
        <p:spPr>
          <a:xfrm>
            <a:off x="5949950" y="5944870"/>
            <a:ext cx="3111500" cy="1351915"/>
          </a:xfrm>
          <a:prstGeom prst="rect">
            <a:avLst/>
          </a:prstGeom>
          <a:solidFill>
            <a:srgbClr val="E8E8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84067" y="3927591"/>
            <a:ext cx="76644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組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み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対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抗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リ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レ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ー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2473" y="5001645"/>
            <a:ext cx="57277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障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害物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競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争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8277" y="1738553"/>
            <a:ext cx="2728595" cy="1856105"/>
          </a:xfrm>
          <a:custGeom>
            <a:avLst/>
            <a:gdLst/>
            <a:ahLst/>
            <a:cxnLst/>
            <a:rect l="l" t="t" r="r" b="b"/>
            <a:pathLst>
              <a:path w="2728595" h="1856104">
                <a:moveTo>
                  <a:pt x="2728239" y="0"/>
                </a:moveTo>
                <a:lnTo>
                  <a:pt x="0" y="0"/>
                </a:lnTo>
                <a:lnTo>
                  <a:pt x="0" y="1855673"/>
                </a:lnTo>
                <a:lnTo>
                  <a:pt x="2728239" y="1855673"/>
                </a:lnTo>
                <a:lnTo>
                  <a:pt x="2728239" y="0"/>
                </a:lnTo>
                <a:close/>
              </a:path>
            </a:pathLst>
          </a:custGeom>
          <a:solidFill>
            <a:srgbClr val="DADCE1"/>
          </a:solidFill>
        </p:spPr>
        <p:txBody>
          <a:bodyPr wrap="square" lIns="0" tIns="0" rIns="0" bIns="0" rtlCol="0"/>
          <a:lstStyle/>
          <a:p>
            <a:endParaRPr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8277" y="4791976"/>
            <a:ext cx="2728595" cy="1856105"/>
          </a:xfrm>
          <a:custGeom>
            <a:avLst/>
            <a:gdLst/>
            <a:ahLst/>
            <a:cxnLst/>
            <a:rect l="l" t="t" r="r" b="b"/>
            <a:pathLst>
              <a:path w="2728595" h="1856104">
                <a:moveTo>
                  <a:pt x="2728239" y="0"/>
                </a:moveTo>
                <a:lnTo>
                  <a:pt x="0" y="0"/>
                </a:lnTo>
                <a:lnTo>
                  <a:pt x="0" y="1855685"/>
                </a:lnTo>
                <a:lnTo>
                  <a:pt x="2728239" y="1855685"/>
                </a:lnTo>
                <a:lnTo>
                  <a:pt x="2728239" y="0"/>
                </a:lnTo>
                <a:close/>
              </a:path>
            </a:pathLst>
          </a:custGeom>
          <a:solidFill>
            <a:srgbClr val="DADCE1"/>
          </a:solidFill>
        </p:spPr>
        <p:txBody>
          <a:bodyPr wrap="square" lIns="0" tIns="0" rIns="0" bIns="0" rtlCol="0"/>
          <a:lstStyle/>
          <a:p>
            <a:endParaRPr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8525" y="1662706"/>
            <a:ext cx="2350135" cy="1936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 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 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 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 marR="5080">
              <a:lnSpc>
                <a:spcPct val="152000"/>
              </a:lnSpc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 </a:t>
            </a:r>
            <a:r>
              <a:rPr sz="750" spc="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 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屈だ。山 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 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な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ら、</a:t>
            </a:r>
            <a:r>
              <a:rPr sz="750" spc="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う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考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えた。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 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 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-2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</a:t>
            </a:r>
            <a:r>
              <a:rPr sz="750" spc="-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 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山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な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34" name="四角形 33"/>
          <p:cNvSpPr/>
          <p:nvPr/>
        </p:nvSpPr>
        <p:spPr>
          <a:xfrm>
            <a:off x="9242425" y="5944870"/>
            <a:ext cx="1264920" cy="1352550"/>
          </a:xfrm>
          <a:prstGeom prst="rect">
            <a:avLst/>
          </a:prstGeom>
          <a:solidFill>
            <a:srgbClr val="D1EC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8525" y="4716172"/>
            <a:ext cx="2350135" cy="1931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 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 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 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 marR="5080">
              <a:lnSpc>
                <a:spcPct val="152000"/>
              </a:lnSpc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 </a:t>
            </a:r>
            <a:r>
              <a:rPr sz="750" spc="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 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屈だ。山 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 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な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ら、</a:t>
            </a:r>
            <a:r>
              <a:rPr sz="750" spc="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う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考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えた。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 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 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-2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</a:t>
            </a:r>
            <a:r>
              <a:rPr sz="750" spc="-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 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山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な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538" y="3704191"/>
            <a:ext cx="5236210" cy="718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239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出 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</a:t>
            </a:r>
            <a:r>
              <a:rPr sz="750" spc="-1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-1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山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な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ら、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538" y="6722704"/>
            <a:ext cx="5168265" cy="545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出 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7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</a:t>
            </a:r>
            <a:endParaRPr sz="75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992167" y="723132"/>
            <a:ext cx="4448175" cy="4459605"/>
            <a:chOff x="5992167" y="723132"/>
            <a:chExt cx="4448175" cy="4459605"/>
          </a:xfrm>
        </p:grpSpPr>
        <p:sp>
          <p:nvSpPr>
            <p:cNvPr id="16" name="object 16"/>
            <p:cNvSpPr/>
            <p:nvPr/>
          </p:nvSpPr>
          <p:spPr>
            <a:xfrm>
              <a:off x="5992167" y="1773742"/>
              <a:ext cx="956944" cy="0"/>
            </a:xfrm>
            <a:custGeom>
              <a:avLst/>
              <a:gdLst/>
              <a:ahLst/>
              <a:cxnLst/>
              <a:rect l="l" t="t" r="r" b="b"/>
              <a:pathLst>
                <a:path w="956945">
                  <a:moveTo>
                    <a:pt x="0" y="0"/>
                  </a:moveTo>
                  <a:lnTo>
                    <a:pt x="95675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6925863" y="175069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5">
                  <a:moveTo>
                    <a:pt x="23063" y="0"/>
                  </a:moveTo>
                  <a:lnTo>
                    <a:pt x="14085" y="1810"/>
                  </a:lnTo>
                  <a:lnTo>
                    <a:pt x="6754" y="6748"/>
                  </a:lnTo>
                  <a:lnTo>
                    <a:pt x="1812" y="14074"/>
                  </a:lnTo>
                  <a:lnTo>
                    <a:pt x="0" y="23050"/>
                  </a:lnTo>
                  <a:lnTo>
                    <a:pt x="1812" y="32026"/>
                  </a:lnTo>
                  <a:lnTo>
                    <a:pt x="6754" y="39352"/>
                  </a:lnTo>
                  <a:lnTo>
                    <a:pt x="14085" y="44290"/>
                  </a:lnTo>
                  <a:lnTo>
                    <a:pt x="23063" y="46100"/>
                  </a:lnTo>
                  <a:lnTo>
                    <a:pt x="32033" y="44290"/>
                  </a:lnTo>
                  <a:lnTo>
                    <a:pt x="39360" y="39352"/>
                  </a:lnTo>
                  <a:lnTo>
                    <a:pt x="44301" y="32026"/>
                  </a:lnTo>
                  <a:lnTo>
                    <a:pt x="46113" y="23050"/>
                  </a:lnTo>
                  <a:lnTo>
                    <a:pt x="44301" y="14074"/>
                  </a:lnTo>
                  <a:lnTo>
                    <a:pt x="39360" y="6748"/>
                  </a:lnTo>
                  <a:lnTo>
                    <a:pt x="32033" y="1810"/>
                  </a:lnTo>
                  <a:lnTo>
                    <a:pt x="230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7257901" y="746196"/>
              <a:ext cx="1303020" cy="0"/>
            </a:xfrm>
            <a:custGeom>
              <a:avLst/>
              <a:gdLst/>
              <a:ahLst/>
              <a:cxnLst/>
              <a:rect l="l" t="t" r="r" b="b"/>
              <a:pathLst>
                <a:path w="1303020">
                  <a:moveTo>
                    <a:pt x="0" y="0"/>
                  </a:moveTo>
                  <a:lnTo>
                    <a:pt x="130284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8537684" y="72313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063" y="0"/>
                  </a:moveTo>
                  <a:lnTo>
                    <a:pt x="14091" y="1812"/>
                  </a:lnTo>
                  <a:lnTo>
                    <a:pt x="6759" y="6754"/>
                  </a:lnTo>
                  <a:lnTo>
                    <a:pt x="1814" y="14085"/>
                  </a:lnTo>
                  <a:lnTo>
                    <a:pt x="0" y="23063"/>
                  </a:lnTo>
                  <a:lnTo>
                    <a:pt x="1814" y="32033"/>
                  </a:lnTo>
                  <a:lnTo>
                    <a:pt x="6759" y="39360"/>
                  </a:lnTo>
                  <a:lnTo>
                    <a:pt x="14091" y="44301"/>
                  </a:lnTo>
                  <a:lnTo>
                    <a:pt x="23063" y="46113"/>
                  </a:lnTo>
                  <a:lnTo>
                    <a:pt x="32040" y="44301"/>
                  </a:lnTo>
                  <a:lnTo>
                    <a:pt x="39371" y="39360"/>
                  </a:lnTo>
                  <a:lnTo>
                    <a:pt x="44314" y="32033"/>
                  </a:lnTo>
                  <a:lnTo>
                    <a:pt x="46126" y="23063"/>
                  </a:lnTo>
                  <a:lnTo>
                    <a:pt x="44314" y="14085"/>
                  </a:lnTo>
                  <a:lnTo>
                    <a:pt x="39371" y="6754"/>
                  </a:lnTo>
                  <a:lnTo>
                    <a:pt x="32040" y="1812"/>
                  </a:lnTo>
                  <a:lnTo>
                    <a:pt x="230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9308922" y="4094543"/>
              <a:ext cx="1131570" cy="0"/>
            </a:xfrm>
            <a:custGeom>
              <a:avLst/>
              <a:gdLst/>
              <a:ahLst/>
              <a:cxnLst/>
              <a:rect l="l" t="t" r="r" b="b"/>
              <a:pathLst>
                <a:path w="1131570">
                  <a:moveTo>
                    <a:pt x="113098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9285857" y="407149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063" y="0"/>
                  </a:moveTo>
                  <a:lnTo>
                    <a:pt x="14085" y="1810"/>
                  </a:lnTo>
                  <a:lnTo>
                    <a:pt x="6754" y="6748"/>
                  </a:lnTo>
                  <a:lnTo>
                    <a:pt x="1812" y="14074"/>
                  </a:lnTo>
                  <a:lnTo>
                    <a:pt x="0" y="23050"/>
                  </a:lnTo>
                  <a:lnTo>
                    <a:pt x="1812" y="32026"/>
                  </a:lnTo>
                  <a:lnTo>
                    <a:pt x="6754" y="39352"/>
                  </a:lnTo>
                  <a:lnTo>
                    <a:pt x="14085" y="44290"/>
                  </a:lnTo>
                  <a:lnTo>
                    <a:pt x="23063" y="46100"/>
                  </a:lnTo>
                  <a:lnTo>
                    <a:pt x="32035" y="44290"/>
                  </a:lnTo>
                  <a:lnTo>
                    <a:pt x="39366" y="39352"/>
                  </a:lnTo>
                  <a:lnTo>
                    <a:pt x="44312" y="32026"/>
                  </a:lnTo>
                  <a:lnTo>
                    <a:pt x="46126" y="23050"/>
                  </a:lnTo>
                  <a:lnTo>
                    <a:pt x="44312" y="14074"/>
                  </a:lnTo>
                  <a:lnTo>
                    <a:pt x="39366" y="6748"/>
                  </a:lnTo>
                  <a:lnTo>
                    <a:pt x="32035" y="1810"/>
                  </a:lnTo>
                  <a:lnTo>
                    <a:pt x="230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7255128" y="5159545"/>
              <a:ext cx="2062480" cy="0"/>
            </a:xfrm>
            <a:custGeom>
              <a:avLst/>
              <a:gdLst/>
              <a:ahLst/>
              <a:cxnLst/>
              <a:rect l="l" t="t" r="r" b="b"/>
              <a:pathLst>
                <a:path w="2062479">
                  <a:moveTo>
                    <a:pt x="2062454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7232066" y="5136494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050" y="0"/>
                  </a:moveTo>
                  <a:lnTo>
                    <a:pt x="14074" y="1810"/>
                  </a:lnTo>
                  <a:lnTo>
                    <a:pt x="6748" y="6748"/>
                  </a:lnTo>
                  <a:lnTo>
                    <a:pt x="1810" y="14074"/>
                  </a:lnTo>
                  <a:lnTo>
                    <a:pt x="0" y="23050"/>
                  </a:lnTo>
                  <a:lnTo>
                    <a:pt x="1810" y="32026"/>
                  </a:lnTo>
                  <a:lnTo>
                    <a:pt x="6748" y="39352"/>
                  </a:lnTo>
                  <a:lnTo>
                    <a:pt x="14074" y="44290"/>
                  </a:lnTo>
                  <a:lnTo>
                    <a:pt x="23050" y="46100"/>
                  </a:lnTo>
                  <a:lnTo>
                    <a:pt x="32028" y="44290"/>
                  </a:lnTo>
                  <a:lnTo>
                    <a:pt x="39358" y="39352"/>
                  </a:lnTo>
                  <a:lnTo>
                    <a:pt x="44301" y="32026"/>
                  </a:lnTo>
                  <a:lnTo>
                    <a:pt x="46113" y="23050"/>
                  </a:lnTo>
                  <a:lnTo>
                    <a:pt x="44301" y="14074"/>
                  </a:lnTo>
                  <a:lnTo>
                    <a:pt x="39358" y="6748"/>
                  </a:lnTo>
                  <a:lnTo>
                    <a:pt x="32028" y="1810"/>
                  </a:lnTo>
                  <a:lnTo>
                    <a:pt x="2305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31" name="四角形 30"/>
          <p:cNvSpPr/>
          <p:nvPr/>
        </p:nvSpPr>
        <p:spPr>
          <a:xfrm>
            <a:off x="6075045" y="6062980"/>
            <a:ext cx="820420" cy="491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2" name="四角形 31"/>
          <p:cNvSpPr/>
          <p:nvPr/>
        </p:nvSpPr>
        <p:spPr>
          <a:xfrm>
            <a:off x="6075045" y="6704965"/>
            <a:ext cx="820420" cy="491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3" name="四角形 32"/>
          <p:cNvSpPr/>
          <p:nvPr/>
        </p:nvSpPr>
        <p:spPr>
          <a:xfrm>
            <a:off x="9309100" y="6025515"/>
            <a:ext cx="1132205" cy="240665"/>
          </a:xfrm>
          <a:prstGeom prst="rect">
            <a:avLst/>
          </a:prstGeom>
          <a:solidFill>
            <a:srgbClr val="008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5" name="object 8"/>
          <p:cNvSpPr txBox="1"/>
          <p:nvPr/>
        </p:nvSpPr>
        <p:spPr>
          <a:xfrm>
            <a:off x="9588608" y="6079875"/>
            <a:ext cx="57277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sz="75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今後の行事</a:t>
            </a:r>
            <a:endParaRPr lang="ja-JP" sz="75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36" name="object 8"/>
          <p:cNvSpPr txBox="1"/>
          <p:nvPr/>
        </p:nvSpPr>
        <p:spPr>
          <a:xfrm>
            <a:off x="7013683" y="6062095"/>
            <a:ext cx="572770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障</a:t>
            </a:r>
            <a:r>
              <a:rPr sz="700" b="1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害物</a:t>
            </a:r>
            <a:r>
              <a:rPr sz="700" b="1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競</a:t>
            </a:r>
            <a:r>
              <a:rPr sz="700" b="1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争</a:t>
            </a:r>
            <a:endParaRPr sz="700" b="1"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37" name="object 8"/>
          <p:cNvSpPr txBox="1"/>
          <p:nvPr/>
        </p:nvSpPr>
        <p:spPr>
          <a:xfrm>
            <a:off x="7007333" y="6704715"/>
            <a:ext cx="572770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障</a:t>
            </a:r>
            <a:r>
              <a:rPr sz="700" b="1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害物</a:t>
            </a:r>
            <a:r>
              <a:rPr sz="700" b="1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競</a:t>
            </a:r>
            <a:r>
              <a:rPr sz="700" b="1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争</a:t>
            </a:r>
            <a:endParaRPr sz="700" b="1"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38" name="object 11"/>
          <p:cNvSpPr txBox="1"/>
          <p:nvPr/>
        </p:nvSpPr>
        <p:spPr>
          <a:xfrm>
            <a:off x="7013575" y="6211570"/>
            <a:ext cx="1937385" cy="361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50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棹</a:t>
            </a:r>
            <a:r>
              <a:rPr sz="50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流</a:t>
            </a:r>
            <a:r>
              <a:rPr sz="50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50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5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50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</a:t>
            </a:r>
            <a:r>
              <a:rPr sz="50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 </a:t>
            </a:r>
            <a:r>
              <a:rPr sz="50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50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5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50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50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50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5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50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5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50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 </a:t>
            </a:r>
            <a:r>
              <a:rPr sz="50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5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50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50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50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5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 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50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50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5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5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endParaRPr sz="5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39" name="object 11"/>
          <p:cNvSpPr txBox="1"/>
          <p:nvPr/>
        </p:nvSpPr>
        <p:spPr>
          <a:xfrm>
            <a:off x="7013575" y="6835140"/>
            <a:ext cx="1937385" cy="361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50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棹</a:t>
            </a:r>
            <a:r>
              <a:rPr sz="500" spc="5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流</a:t>
            </a:r>
            <a:r>
              <a:rPr sz="50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さ</a:t>
            </a:r>
            <a:r>
              <a:rPr sz="50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智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働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け</a:t>
            </a:r>
            <a:r>
              <a:rPr sz="5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角</a:t>
            </a:r>
            <a:r>
              <a:rPr sz="50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立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つ</a:t>
            </a:r>
            <a:r>
              <a:rPr sz="50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。 </a:t>
            </a:r>
            <a:r>
              <a:rPr sz="50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</a:t>
            </a:r>
            <a:r>
              <a:rPr sz="500" spc="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こ</a:t>
            </a:r>
            <a:r>
              <a:rPr sz="5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へ</a:t>
            </a:r>
            <a:r>
              <a:rPr sz="50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越</a:t>
            </a:r>
            <a:r>
              <a:rPr sz="500" spc="1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し</a:t>
            </a:r>
            <a:r>
              <a:rPr sz="500" spc="7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も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5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いと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悟</a:t>
            </a:r>
            <a:r>
              <a:rPr sz="500" spc="5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っ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た時、</a:t>
            </a:r>
            <a:r>
              <a:rPr sz="500" spc="1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詩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</a:t>
            </a:r>
            <a:r>
              <a:rPr sz="50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生 </a:t>
            </a:r>
            <a:r>
              <a:rPr sz="50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て、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画</a:t>
            </a:r>
            <a:r>
              <a:rPr sz="500" spc="114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が出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来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る。</a:t>
            </a:r>
            <a:r>
              <a:rPr sz="500" spc="7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</a:t>
            </a:r>
            <a:r>
              <a:rPr sz="500" spc="8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か</a:t>
            </a:r>
            <a:r>
              <a:rPr sz="500" spc="3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6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人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世</a:t>
            </a:r>
            <a:r>
              <a:rPr sz="500" spc="8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は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住み</a:t>
            </a:r>
            <a:r>
              <a:rPr sz="5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に</a:t>
            </a:r>
            <a:r>
              <a:rPr sz="500" spc="2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く 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い。</a:t>
            </a:r>
            <a:r>
              <a:rPr sz="500" spc="13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意</a:t>
            </a:r>
            <a:r>
              <a:rPr sz="500" spc="9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地</a:t>
            </a:r>
            <a:r>
              <a:rPr sz="500" spc="10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を</a:t>
            </a:r>
            <a:r>
              <a:rPr sz="500" spc="11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通</a:t>
            </a:r>
            <a:r>
              <a:rPr sz="500" spc="95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せ</a:t>
            </a:r>
            <a:r>
              <a:rPr sz="500" spc="14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ば</a:t>
            </a:r>
            <a:r>
              <a:rPr sz="500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窮</a:t>
            </a:r>
            <a:r>
              <a:rPr sz="500" spc="10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屈だ。</a:t>
            </a:r>
            <a:endParaRPr sz="500"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40" name="object 8"/>
          <p:cNvSpPr txBox="1"/>
          <p:nvPr/>
        </p:nvSpPr>
        <p:spPr>
          <a:xfrm>
            <a:off x="9309100" y="6554470"/>
            <a:ext cx="1130935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7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入学式、定期健康診断</a:t>
            </a:r>
            <a:endParaRPr lang="ja-JP" altLang="en-US" sz="700" b="1" spc="12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41" name="object 8"/>
          <p:cNvSpPr txBox="1"/>
          <p:nvPr/>
        </p:nvSpPr>
        <p:spPr>
          <a:xfrm>
            <a:off x="9317355" y="6341110"/>
            <a:ext cx="278765" cy="139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8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4</a:t>
            </a:r>
            <a:r>
              <a:rPr lang="ja-JP" altLang="en-US" sz="8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月</a:t>
            </a:r>
            <a:endParaRPr lang="ja-JP" altLang="en-US" sz="800" b="1" spc="12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42" name="object 8"/>
          <p:cNvSpPr txBox="1"/>
          <p:nvPr/>
        </p:nvSpPr>
        <p:spPr>
          <a:xfrm>
            <a:off x="9309100" y="7030085"/>
            <a:ext cx="1130935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7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SimSun"/>
              </a:rPr>
              <a:t>授業参観・ＰＴＡ総会</a:t>
            </a:r>
            <a:endParaRPr lang="ja-JP" altLang="en-US" sz="700" b="1" spc="12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SimSun"/>
            </a:endParaRPr>
          </a:p>
        </p:txBody>
      </p:sp>
      <p:sp>
        <p:nvSpPr>
          <p:cNvPr id="43" name="object 8"/>
          <p:cNvSpPr txBox="1"/>
          <p:nvPr/>
        </p:nvSpPr>
        <p:spPr>
          <a:xfrm>
            <a:off x="9309735" y="6828790"/>
            <a:ext cx="278765" cy="139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altLang="ja-JP" sz="8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5</a:t>
            </a:r>
            <a:r>
              <a:rPr lang="ja-JP" altLang="en-US" sz="800" b="1" spc="120" dirty="0">
                <a:solidFill>
                  <a:srgbClr val="231F20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月</a:t>
            </a:r>
            <a:endParaRPr lang="ja-JP" altLang="en-US" sz="800" b="1" spc="120" dirty="0">
              <a:solidFill>
                <a:srgbClr val="231F20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9304655" y="6517005"/>
            <a:ext cx="1145540" cy="6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9309735" y="6990080"/>
            <a:ext cx="1145540" cy="6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014845" y="6211570"/>
            <a:ext cx="192468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7014845" y="6835140"/>
            <a:ext cx="192468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919</Words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2" baseType="lpstr">
      <vt:lpstr>Arial</vt:lpstr>
      <vt:lpstr>ＭＳ Ｐゴシック</vt:lpstr>
      <vt:lpstr>Wingdings</vt:lpstr>
      <vt:lpstr>ＭＳ Ｐゴシック</vt:lpstr>
      <vt:lpstr>Hiragino Maru Gothic ProN</vt:lpstr>
      <vt:lpstr>こぶりなゴシック Std</vt:lpstr>
      <vt:lpstr>苹方-简</vt:lpstr>
      <vt:lpstr>Microsoft YaHei UI</vt:lpstr>
      <vt:lpstr>Lucida Sans Unicode</vt:lpstr>
      <vt:lpstr>SimSun</vt:lpstr>
      <vt:lpstr>微软雅黑</vt:lpstr>
      <vt:lpstr>汉仪旗黑</vt:lpstr>
      <vt:lpstr>ＭＳ Ｐゴシック</vt:lpstr>
      <vt:lpstr>Arial Unicode MS</vt:lpstr>
      <vt:lpstr>Thonburi</vt:lpstr>
      <vt:lpstr>宋体-简</vt:lpstr>
      <vt:lpstr>Calibri</vt:lpstr>
      <vt:lpstr>Helvetica Neue</vt:lpstr>
      <vt:lpstr>YuGothic Medium</vt:lpstr>
      <vt:lpstr>Hiragino Sans W0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2021-10-11T09:34:54Z</dcterms:created>
  <dcterms:modified xsi:type="dcterms:W3CDTF">2021-10-11T09:34:54Z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1041-3.1.4.5932</vt:lpwstr>
  </property>
</Properties>
</file>