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258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</p:sldIdLst>
  <p:sldSz cx="6858000" cy="990346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59" d="100"/>
          <a:sy n="59" d="100"/>
        </p:scale>
        <p:origin x="199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1A3E-AC6E-4B60-95A4-C1B3371851F9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A3E0-14E8-4BE6-85AB-5C5385A62A44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4F6E-DEEE-400C-92A1-19923C75B907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476" y="1143000"/>
            <a:ext cx="213704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3A1E1-D89E-4D9F-ACC7-724568FAD569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7450" y="1620873"/>
            <a:ext cx="5144699" cy="3448080"/>
          </a:xfrm>
        </p:spPr>
        <p:txBody>
          <a:bodyPr anchor="b"/>
          <a:lstStyle>
            <a:lvl1pPr algn="ctr">
              <a:defRPr sz="4505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57450" y="5201924"/>
            <a:ext cx="5144699" cy="2391188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900" indent="0" algn="ctr">
              <a:buNone/>
              <a:defRPr sz="1500"/>
            </a:lvl2pPr>
            <a:lvl3pPr marL="686435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77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フッター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471598" y="796517"/>
            <a:ext cx="5916404" cy="8028052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  <a:endParaRPr kumimoji="1" lang="ja-JP" altLang="en-US" dirty="0"/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025" y="2469137"/>
            <a:ext cx="5916404" cy="4119813"/>
          </a:xfrm>
        </p:spPr>
        <p:txBody>
          <a:bodyPr anchor="b"/>
          <a:lstStyle>
            <a:lvl1pPr>
              <a:defRPr sz="4505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68025" y="6627926"/>
            <a:ext cx="5916404" cy="2166512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64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71598" y="2636498"/>
            <a:ext cx="2915330" cy="628403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72672" y="2636498"/>
            <a:ext cx="2915330" cy="628403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491" y="527300"/>
            <a:ext cx="5916404" cy="191432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72491" y="2427871"/>
            <a:ext cx="2901931" cy="11898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2491" y="3617733"/>
            <a:ext cx="2901931" cy="532114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72672" y="2427871"/>
            <a:ext cx="2916223" cy="11898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72672" y="3617733"/>
            <a:ext cx="2916223" cy="532114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491" y="660270"/>
            <a:ext cx="2212399" cy="2310947"/>
          </a:xfrm>
        </p:spPr>
        <p:txBody>
          <a:bodyPr anchor="b"/>
          <a:lstStyle>
            <a:lvl1pPr>
              <a:defRPr sz="2395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916223" y="1426001"/>
            <a:ext cx="3472672" cy="7038301"/>
          </a:xfrm>
        </p:spPr>
        <p:txBody>
          <a:bodyPr/>
          <a:lstStyle>
            <a:lvl1pPr marL="0" indent="0">
              <a:buNone/>
              <a:defRPr sz="2395"/>
            </a:lvl1pPr>
            <a:lvl2pPr marL="342900" indent="0">
              <a:buNone/>
              <a:defRPr sz="2105"/>
            </a:lvl2pPr>
            <a:lvl3pPr marL="686435" indent="0">
              <a:buNone/>
              <a:defRPr sz="1795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77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72491" y="2971218"/>
            <a:ext cx="2212399" cy="550454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8700" indent="0">
              <a:buNone/>
              <a:defRPr sz="745"/>
            </a:lvl4pPr>
            <a:lvl5pPr marL="1371600" indent="0">
              <a:buNone/>
              <a:defRPr sz="745"/>
            </a:lvl5pPr>
            <a:lvl6pPr marL="1715770" indent="0">
              <a:buNone/>
              <a:defRPr sz="745"/>
            </a:lvl6pPr>
            <a:lvl7pPr marL="2058035" indent="0">
              <a:buNone/>
              <a:defRPr sz="745"/>
            </a:lvl7pPr>
            <a:lvl8pPr marL="2400935" indent="0">
              <a:buNone/>
              <a:defRPr sz="745"/>
            </a:lvl8pPr>
            <a:lvl9pPr marL="2743835" indent="0">
              <a:buNone/>
              <a:defRPr sz="745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orient="vert"/>
          </p:nvPr>
        </p:nvSpPr>
        <p:spPr>
          <a:xfrm>
            <a:off x="5527561" y="527300"/>
            <a:ext cx="860441" cy="8393233"/>
          </a:xfrm>
        </p:spPr>
        <p:txBody>
          <a:bodyPr vert="eaVert">
            <a:normAutofit/>
          </a:bodyPr>
          <a:lstStyle>
            <a:lvl1pPr>
              <a:defRPr sz="3305"/>
            </a:lvl1pPr>
          </a:lstStyle>
          <a:p>
            <a:r>
              <a:rPr lang="ja-JP"/>
              <a:t>マスター タイトルの書式設定</a:t>
            </a:r>
            <a:endParaRPr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71598" y="527300"/>
            <a:ext cx="4996142" cy="8393233"/>
          </a:xfrm>
        </p:spPr>
        <p:txBody>
          <a:bodyPr vert="eaVert"/>
          <a:lstStyle>
            <a:lvl1pPr marL="171450" indent="-171450">
              <a:defRPr kumimoji="1" lang="ja-JP" altLang="en-US" sz="210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985" indent="-171450">
              <a:defRPr kumimoji="1" lang="ja-JP" altLang="en-US" sz="179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>
              <a:defRPr kumimoji="1" lang="ja-JP" alt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defRPr kumimoji="1" lang="ja-JP" alt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685" indent="-171450">
              <a:defRPr kumimoji="1" lang="ja-JP" alt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マスター テキストの書式設定</a:t>
            </a:r>
            <a:endParaRPr kumimoji="1" lang="ja-JP" altLang="en-US" dirty="0"/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2 レベル</a:t>
            </a:r>
            <a:endParaRPr kumimoji="1" lang="ja-JP" altLang="en-US" dirty="0"/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altLang="ja-JP" smtClean="0"/>
            </a:fld>
            <a:endParaRPr 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altLang="ja-JP" smtClean="0"/>
            </a:fld>
            <a:endParaRPr 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71598" y="527300"/>
            <a:ext cx="5916404" cy="1914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71598" y="2636498"/>
            <a:ext cx="5916404" cy="628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71598" y="9179595"/>
            <a:ext cx="1543410" cy="527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272242" y="9179595"/>
            <a:ext cx="2315115" cy="527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844592" y="9179595"/>
            <a:ext cx="1543410" cy="527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6435" rtl="0" eaLnBrk="1" latinLnBrk="0" hangingPunct="1">
        <a:lnSpc>
          <a:spcPct val="90000"/>
        </a:lnSpc>
        <a:spcBef>
          <a:spcPct val="0"/>
        </a:spcBef>
        <a:buNone/>
        <a:defRPr kumimoji="1"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64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149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77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形 4" descr="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2069" y="-77400"/>
            <a:ext cx="7046501" cy="9886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3980" y="-79375"/>
            <a:ext cx="7034530" cy="98666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2819" y="-65747"/>
            <a:ext cx="7048557" cy="98856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9391" y="-65747"/>
            <a:ext cx="7027993" cy="98568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1600" y="-89535"/>
            <a:ext cx="7051040" cy="9893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5964" y="-100037"/>
            <a:ext cx="7015655" cy="98445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3908" y="-86311"/>
            <a:ext cx="6945739" cy="97403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3908" y="-68026"/>
            <a:ext cx="7042388" cy="98753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9535" y="-86360"/>
            <a:ext cx="7027545" cy="985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0199" y="-74898"/>
            <a:ext cx="7024566" cy="98513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0199" y="-65747"/>
            <a:ext cx="7015655" cy="98383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形 2" descr="①ネコカレンダー_9_ver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5090" y="-89535"/>
            <a:ext cx="6968490" cy="97732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ユーザー設定</PresentationFormat>
  <Paragraphs>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ＭＳ Ｐゴシック</vt:lpstr>
      <vt:lpstr>Wingdings</vt:lpstr>
      <vt:lpstr>Microsoft YaHei</vt:lpstr>
      <vt:lpstr>ＭＳ Ｐゴシック</vt:lpstr>
      <vt:lpstr>Arial Unicode MS</vt:lpstr>
      <vt:lpstr>Calibri</vt:lpstr>
      <vt:lpstr>Office テーマ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kitamura-t</cp:lastModifiedBy>
  <cp:revision>1</cp:revision>
  <dcterms:created xsi:type="dcterms:W3CDTF">2021-03-26T09:27:40Z</dcterms:created>
  <dcterms:modified xsi:type="dcterms:W3CDTF">2021-03-26T09:27:40Z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1041-11.8.2.8500</vt:lpwstr>
  </property>
</Properties>
</file>