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  <p:sldId id="260" r:id="rId3"/>
  </p:sldIdLst>
  <p:sldSz cx="5327650" cy="3600450"/>
  <p:notesSz cx="3810000" cy="55499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7">
          <p15:clr>
            <a:srgbClr val="A4A3A4"/>
          </p15:clr>
        </p15:guide>
        <p15:guide id="2" pos="30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888" y="110"/>
      </p:cViewPr>
      <p:guideLst>
        <p:guide orient="horz" pos="1867"/>
        <p:guide pos="30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287" y="1116073"/>
            <a:ext cx="4536581" cy="75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573" y="2016132"/>
            <a:ext cx="3736008" cy="900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858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8635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772" y="1535864"/>
            <a:ext cx="4579609" cy="321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858" y="828054"/>
            <a:ext cx="4803439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4633" y="3348220"/>
            <a:ext cx="1707889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858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2751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形 15" descr="/Users/yamamoto-y/Desktop/テレワーク第３代/6月業務/6月テンプレート/0629/3/アートボード 3.jpgアートボード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12700" y="-18097"/>
            <a:ext cx="5354320" cy="3616960"/>
          </a:xfrm>
          <a:prstGeom prst="rect">
            <a:avLst/>
          </a:prstGeom>
        </p:spPr>
      </p:pic>
      <p:pic>
        <p:nvPicPr>
          <p:cNvPr id="4" name="図形 3" descr="3-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0005" y="606425"/>
            <a:ext cx="1036320" cy="2386965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B090FC-F39A-42A3-8B87-EE4F6AB1A375}"/>
              </a:ext>
            </a:extLst>
          </p:cNvPr>
          <p:cNvSpPr txBox="1"/>
          <p:nvPr/>
        </p:nvSpPr>
        <p:spPr>
          <a:xfrm>
            <a:off x="2130425" y="849600"/>
            <a:ext cx="1431161" cy="21698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ようやく梅雨が明け、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晴天が清々しい季節となりましたが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いかがお過ごしでしょうか。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おかげさまで私どもは元気に毎日を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過ごしておりますので、ご安心下さい。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これからますます暑さが増すとの由、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皆様のご健康をお祈りしております。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令和◯年　盛夏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C932D2-D97F-47E6-B076-A48CFDAE50EC}"/>
              </a:ext>
            </a:extLst>
          </p:cNvPr>
          <p:cNvSpPr txBox="1"/>
          <p:nvPr/>
        </p:nvSpPr>
        <p:spPr>
          <a:xfrm>
            <a:off x="1346339" y="1724025"/>
            <a:ext cx="707886" cy="12833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〒一〇七ー＊＊＊＊</a:t>
            </a:r>
            <a:endParaRPr kumimoji="1" lang="en-US" altLang="ja-JP" sz="700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東京都港区赤坂＊ー＊＊ー＊</a:t>
            </a:r>
            <a:endParaRPr kumimoji="1" lang="en-US" altLang="ja-JP" sz="700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 キング　太郎</a:t>
            </a:r>
            <a:endParaRPr kumimoji="1"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 花子</a:t>
            </a:r>
            <a:endParaRPr kumimoji="1"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形 15" descr="/Users/yamamoto-y/Desktop/テレワーク第３代/6月業務/6月テンプレート/0629/3/アートボード 3.jpgアートボード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12700" y="-18097"/>
            <a:ext cx="5354320" cy="36169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84</Words>
  <Application>Microsoft Office PowerPoint</Application>
  <PresentationFormat>ユーザー設定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PMingLiU</vt:lpstr>
      <vt:lpstr>游ゴシック</vt:lpstr>
      <vt:lpstr>Calibri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2021-06-29T09:17:57Z</dcterms:created>
  <dcterms:modified xsi:type="dcterms:W3CDTF">2021-06-30T04:07:48Z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Adobe Illustrator 24.3 (Macintosh)</vt:lpwstr>
  </property>
  <property fmtid="{D5CDD505-2E9C-101B-9397-08002B2CF9AE}" pid="3" name="KSOProductBuildVer">
    <vt:lpwstr>1041-1.1.0.1599</vt:lpwstr>
  </property>
</Properties>
</file>