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8" r:id="rId3"/>
    <p:sldId id="269" r:id="rId4"/>
    <p:sldId id="270" r:id="rId5"/>
    <p:sldId id="271" r:id="rId6"/>
  </p:sldIdLst>
  <p:sldSz cx="10691495" cy="755967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9348" y="1279287"/>
            <a:ext cx="4885048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40" y="1237362"/>
            <a:ext cx="8019839" cy="2632238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40" y="3971110"/>
            <a:ext cx="8019839" cy="1825415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555" indent="0" algn="ctr">
              <a:buNone/>
              <a:defRPr sz="2205"/>
            </a:lvl2pPr>
            <a:lvl3pPr marL="100901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4505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885" indent="0" algn="ctr">
              <a:buNone/>
              <a:defRPr sz="176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735152" y="402536"/>
            <a:ext cx="9222815" cy="640733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83" y="1884921"/>
            <a:ext cx="9222815" cy="3145034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83" y="5059708"/>
            <a:ext cx="9222815" cy="165389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355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901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450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88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152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3391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402536"/>
            <a:ext cx="9222815" cy="146138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545" y="1853418"/>
            <a:ext cx="4523690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545" y="2761750"/>
            <a:ext cx="4523690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91" y="1853418"/>
            <a:ext cx="4545968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91" y="2761750"/>
            <a:ext cx="4545968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504046"/>
            <a:ext cx="3448809" cy="1764160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968" y="1088598"/>
            <a:ext cx="5413391" cy="5372986"/>
          </a:xfrm>
        </p:spPr>
        <p:txBody>
          <a:bodyPr/>
          <a:lstStyle>
            <a:lvl1pPr marL="0" indent="0">
              <a:buNone/>
              <a:defRPr sz="3530"/>
            </a:lvl1pPr>
            <a:lvl2pPr marL="503555" indent="0">
              <a:buNone/>
              <a:defRPr sz="3085"/>
            </a:lvl2pPr>
            <a:lvl3pPr marL="100901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4505" indent="0">
              <a:buNone/>
              <a:defRPr sz="2205"/>
            </a:lvl7pPr>
            <a:lvl8pPr marL="3528060" indent="0">
              <a:buNone/>
              <a:defRPr sz="2205"/>
            </a:lvl8pPr>
            <a:lvl9pPr marL="4032885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45" y="2268205"/>
            <a:ext cx="3448809" cy="4202131"/>
          </a:xfrm>
        </p:spPr>
        <p:txBody>
          <a:bodyPr/>
          <a:lstStyle>
            <a:lvl1pPr marL="0" indent="0">
              <a:buNone/>
              <a:defRPr sz="1765"/>
            </a:lvl1pPr>
            <a:lvl2pPr marL="503555" indent="0">
              <a:buNone/>
              <a:defRPr sz="1540"/>
            </a:lvl2pPr>
            <a:lvl3pPr marL="1009015" indent="0">
              <a:buNone/>
              <a:defRPr sz="131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4505" indent="0">
              <a:buNone/>
              <a:defRPr sz="1100"/>
            </a:lvl7pPr>
            <a:lvl8pPr marL="3528060" indent="0">
              <a:buNone/>
              <a:defRPr sz="1100"/>
            </a:lvl8pPr>
            <a:lvl9pPr marL="4032885" indent="0">
              <a:buNone/>
              <a:defRPr sz="11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2263" y="402536"/>
            <a:ext cx="2305704" cy="640733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152" y="402536"/>
            <a:ext cx="6783447" cy="640733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152" y="402536"/>
            <a:ext cx="9222815" cy="1461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152" y="2012682"/>
            <a:ext cx="9222815" cy="479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152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2096" y="7007634"/>
            <a:ext cx="3608928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2015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009015" rtl="0" eaLnBrk="1" latinLnBrk="0" hangingPunct="1">
        <a:lnSpc>
          <a:spcPct val="90000"/>
        </a:lnSpc>
        <a:spcBef>
          <a:spcPct val="0"/>
        </a:spcBef>
        <a:buNone/>
        <a:defRPr kumimoji="1" sz="48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9015" rtl="0" eaLnBrk="1" latinLnBrk="0" hangingPunct="1">
        <a:lnSpc>
          <a:spcPct val="90000"/>
        </a:lnSpc>
        <a:spcBef>
          <a:spcPct val="221000"/>
        </a:spcBef>
        <a:buFont typeface="Arial" panose="020B060402020209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39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41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79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98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355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90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50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88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popテンプレート-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" y="574675"/>
            <a:ext cx="4766945" cy="6732905"/>
          </a:xfrm>
          <a:prstGeom prst="rect">
            <a:avLst/>
          </a:prstGeom>
        </p:spPr>
      </p:pic>
      <p:pic>
        <p:nvPicPr>
          <p:cNvPr id="5" name="図形 4" descr="popテンプレート-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285" y="1845945"/>
            <a:ext cx="5845810" cy="3023870"/>
          </a:xfrm>
          <a:prstGeom prst="rect">
            <a:avLst/>
          </a:prstGeom>
        </p:spPr>
      </p:pic>
      <p:pic>
        <p:nvPicPr>
          <p:cNvPr id="6" name="図形 5" descr="popテンプレート-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085" y="-130175"/>
            <a:ext cx="5845810" cy="3023870"/>
          </a:xfrm>
          <a:prstGeom prst="rect">
            <a:avLst/>
          </a:prstGeom>
        </p:spPr>
      </p:pic>
      <p:pic>
        <p:nvPicPr>
          <p:cNvPr id="7" name="図形 6" descr="popテンプレート-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7085" y="4350385"/>
            <a:ext cx="3200400" cy="3011170"/>
          </a:xfrm>
          <a:prstGeom prst="rect">
            <a:avLst/>
          </a:prstGeom>
        </p:spPr>
      </p:pic>
      <p:pic>
        <p:nvPicPr>
          <p:cNvPr id="10" name="図形 9" descr="popテンプレート-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7925" y="4350385"/>
            <a:ext cx="2934970" cy="30111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図形 11" descr="popテンプレート-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775" y="561340"/>
            <a:ext cx="4766945" cy="6760210"/>
          </a:xfrm>
          <a:prstGeom prst="rect">
            <a:avLst/>
          </a:prstGeom>
        </p:spPr>
      </p:pic>
      <p:pic>
        <p:nvPicPr>
          <p:cNvPr id="13" name="図形 12" descr="popテンプレート-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085" y="-202565"/>
            <a:ext cx="5806440" cy="3026410"/>
          </a:xfrm>
          <a:prstGeom prst="rect">
            <a:avLst/>
          </a:prstGeom>
        </p:spPr>
      </p:pic>
      <p:pic>
        <p:nvPicPr>
          <p:cNvPr id="14" name="図形 13" descr="popテンプレート-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635" y="1885315"/>
            <a:ext cx="5934710" cy="3026410"/>
          </a:xfrm>
          <a:prstGeom prst="rect">
            <a:avLst/>
          </a:prstGeom>
        </p:spPr>
      </p:pic>
      <p:pic>
        <p:nvPicPr>
          <p:cNvPr id="15" name="図形 14" descr="popテンプレート-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7085" y="4281170"/>
            <a:ext cx="3163570" cy="2950210"/>
          </a:xfrm>
          <a:prstGeom prst="rect">
            <a:avLst/>
          </a:prstGeom>
        </p:spPr>
      </p:pic>
      <p:pic>
        <p:nvPicPr>
          <p:cNvPr id="16" name="図形 15" descr="popテンプレート-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7925" y="4281170"/>
            <a:ext cx="2934970" cy="30264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図形 11" descr="popテンプレート-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45" y="574675"/>
            <a:ext cx="4766945" cy="6656705"/>
          </a:xfrm>
          <a:prstGeom prst="rect">
            <a:avLst/>
          </a:prstGeom>
        </p:spPr>
      </p:pic>
      <p:pic>
        <p:nvPicPr>
          <p:cNvPr id="13" name="図形 12" descr="popテンプレート-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085" y="-308610"/>
            <a:ext cx="5906770" cy="3023870"/>
          </a:xfrm>
          <a:prstGeom prst="rect">
            <a:avLst/>
          </a:prstGeom>
        </p:spPr>
      </p:pic>
      <p:pic>
        <p:nvPicPr>
          <p:cNvPr id="14" name="図形 13" descr="popテンプレート-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285" y="1843405"/>
            <a:ext cx="5870575" cy="3026410"/>
          </a:xfrm>
          <a:prstGeom prst="rect">
            <a:avLst/>
          </a:prstGeom>
        </p:spPr>
      </p:pic>
      <p:pic>
        <p:nvPicPr>
          <p:cNvPr id="15" name="図形 14" descr="popテンプレート-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7085" y="4275455"/>
            <a:ext cx="3063240" cy="2987040"/>
          </a:xfrm>
          <a:prstGeom prst="rect">
            <a:avLst/>
          </a:prstGeom>
        </p:spPr>
      </p:pic>
      <p:pic>
        <p:nvPicPr>
          <p:cNvPr id="3" name="図形 2" descr="popテンプレート-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7925" y="4275455"/>
            <a:ext cx="2871470" cy="29870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図形 11" descr="popテンプレート-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045" y="556260"/>
            <a:ext cx="4766945" cy="6769735"/>
          </a:xfrm>
          <a:prstGeom prst="rect">
            <a:avLst/>
          </a:prstGeom>
        </p:spPr>
      </p:pic>
      <p:pic>
        <p:nvPicPr>
          <p:cNvPr id="13" name="図形 12" descr="popテンプレート-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085" y="-130175"/>
            <a:ext cx="5782310" cy="3023870"/>
          </a:xfrm>
          <a:prstGeom prst="rect">
            <a:avLst/>
          </a:prstGeom>
        </p:spPr>
      </p:pic>
      <p:pic>
        <p:nvPicPr>
          <p:cNvPr id="14" name="図形 13" descr="popテンプレート-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920" y="1859915"/>
            <a:ext cx="5882640" cy="3026410"/>
          </a:xfrm>
          <a:prstGeom prst="rect">
            <a:avLst/>
          </a:prstGeom>
        </p:spPr>
      </p:pic>
      <p:pic>
        <p:nvPicPr>
          <p:cNvPr id="15" name="図形 14" descr="popテンプレート-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7085" y="4255770"/>
            <a:ext cx="3200400" cy="3014345"/>
          </a:xfrm>
          <a:prstGeom prst="rect">
            <a:avLst/>
          </a:prstGeom>
        </p:spPr>
      </p:pic>
      <p:pic>
        <p:nvPicPr>
          <p:cNvPr id="16" name="図形 15" descr="popテンプレート-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7925" y="4260215"/>
            <a:ext cx="2974975" cy="30753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ＭＳ Ｐゴシック</vt:lpstr>
      <vt:lpstr>Wingdings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Office テーマ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2021-07-08T08:06:30Z</dcterms:created>
  <dcterms:modified xsi:type="dcterms:W3CDTF">2021-07-08T08:06:30Z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