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cript MT Bold" charset="0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cript MT Bold" charset="0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cript MT Bold" charset="0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cript MT Bold" charset="0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cript MT Bold" charset="0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cript MT Bold" charset="0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cript MT Bold" charset="0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cript MT Bold" charset="0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cript MT Bold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55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/>
          <p:nvPr>
            <p:ph type="ctrTitle" hasCustomPrompt="1"/>
          </p:nvPr>
        </p:nvSpPr>
        <p:spPr>
          <a:xfrm>
            <a:off x="828675" y="1557338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 sz="4800" b="1" baseline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ea typeface="ＭＳ Ｐゴシック" pitchFamily="2" charset="-122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1" name="サブタイトル 2050"/>
          <p:cNvSpPr/>
          <p:nvPr>
            <p:ph type="subTitle" idx="1" hasCustomPrompt="1"/>
          </p:nvPr>
        </p:nvSpPr>
        <p:spPr>
          <a:xfrm>
            <a:off x="1331913" y="3357563"/>
            <a:ext cx="6400800" cy="1081087"/>
          </a:xfrm>
          <a:prstGeom prst="rect">
            <a:avLst/>
          </a:prstGeom>
          <a:noFill/>
          <a:ln w="9525">
            <a:noFill/>
          </a:ln>
        </p:spPr>
        <p:txBody>
          <a:bodyPr anchor="ctr" anchorCtr="1"/>
          <a:lstStyle>
            <a:lvl1pPr marL="0" lvl="0" indent="0" algn="ctr">
              <a:buNone/>
              <a:defRPr>
                <a:solidFill>
                  <a:srgbClr val="FF9900"/>
                </a:solidFill>
                <a:ea typeface="ＭＳ Ｐゴシック" pitchFamily="2" charset="-122"/>
              </a:defRPr>
            </a:lvl1pPr>
            <a:lvl2pPr marL="457200" lvl="1" indent="0" algn="ctr">
              <a:buNone/>
              <a:defRPr>
                <a:solidFill>
                  <a:schemeClr val="tx1"/>
                </a:solidFill>
                <a:ea typeface="SimSun" charset="-122"/>
              </a:defRPr>
            </a:lvl2pPr>
            <a:lvl3pPr marL="914400" lvl="2" indent="0" algn="ctr">
              <a:buNone/>
              <a:defRPr>
                <a:solidFill>
                  <a:schemeClr val="tx1"/>
                </a:solidFill>
                <a:ea typeface="SimSun" charset="-122"/>
              </a:defRPr>
            </a:lvl3pPr>
            <a:lvl4pPr marL="1371600" lvl="3" indent="0" algn="ctr">
              <a:buNone/>
              <a:defRPr>
                <a:solidFill>
                  <a:schemeClr val="tx1"/>
                </a:solidFill>
                <a:ea typeface="SimSun" charset="-122"/>
              </a:defRPr>
            </a:lvl4pPr>
            <a:lvl5pPr marL="1828800" lvl="4" indent="0" algn="ctr">
              <a:buNone/>
              <a:defRPr>
                <a:solidFill>
                  <a:schemeClr val="tx1"/>
                </a:solidFill>
                <a:ea typeface="SimSun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2" name="日付プレースホルダ 2051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endParaRPr lang="zh-CN" altLang="en-US"/>
          </a:p>
        </p:txBody>
      </p:sp>
      <p:sp>
        <p:nvSpPr>
          <p:cNvPr id="2053" name="フッタープレースホルダ 2052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endParaRPr lang="zh-CN" altLang="en-US"/>
          </a:p>
        </p:txBody>
      </p:sp>
      <p:sp>
        <p:nvSpPr>
          <p:cNvPr id="2054" name="スライド番号プレースホルダ 2053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>
                <a:solidFill>
                  <a:schemeClr val="bg1"/>
                </a:solidFill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68294" y="274638"/>
            <a:ext cx="2018506" cy="585152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12775" y="274638"/>
            <a:ext cx="5938504" cy="585152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12775" y="1600200"/>
            <a:ext cx="3956272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30528" y="1600200"/>
            <a:ext cx="3956272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/>
          <p:nvPr>
            <p:ph type="title"/>
          </p:nvPr>
        </p:nvSpPr>
        <p:spPr>
          <a:xfrm>
            <a:off x="612775" y="274638"/>
            <a:ext cx="8074025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/>
          <p:nvPr>
            <p:ph type="body" idx="1"/>
          </p:nvPr>
        </p:nvSpPr>
        <p:spPr>
          <a:xfrm>
            <a:off x="612775" y="1600200"/>
            <a:ext cx="8074025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付プレースホルダ 1027"/>
          <p:cNvSpPr/>
          <p:nvPr>
            <p:ph type="dt" sz="half" idx="2"/>
          </p:nvPr>
        </p:nvSpPr>
        <p:spPr>
          <a:xfrm>
            <a:off x="612775" y="6245225"/>
            <a:ext cx="1978025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29" name="フッタープレースホルダ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0" name="スライド番号プレースホルダ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cript MT Bold" charset="0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cript MT Bold" charset="0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cript MT Bold" charset="0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cript MT Bold" charset="0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cript MT Bold" charset="0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cript MT Bold" charset="0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cript MT Bold" charset="0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cript MT Bold" charset="0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>
          <a:xfrm>
            <a:off x="685800" y="1063943"/>
            <a:ext cx="7772400" cy="1470025"/>
          </a:xfrm>
        </p:spPr>
        <p:txBody>
          <a:bodyPr anchor="ctr"/>
          <a:p>
            <a:pPr defTabSz="914400">
              <a:buSzPct val="100000"/>
            </a:pPr>
            <a:r>
              <a:rPr lang="en-US" altLang="ja-JP">
                <a:latin typeface="YuGothic Bold" panose="020B0500000000000000" charset="-128"/>
                <a:ea typeface="YuGothic Bold" panose="020B0500000000000000" charset="-128"/>
                <a:sym typeface="+mn-ea"/>
              </a:rPr>
              <a:t>PRESENTATION TEMPLATE</a:t>
            </a:r>
            <a:endParaRPr lang="en-US" altLang="ja-JP" kern="1200" baseline="0">
              <a:latin typeface="YuGothic Bold" panose="020B0500000000000000" charset="-128"/>
              <a:ea typeface="YuGothic Bold" panose="020B0500000000000000" charset="-128"/>
              <a:sym typeface="+mn-ea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/>
        <p:txBody>
          <a:bodyPr anchor="ctr" anchorCtr="1"/>
          <a:p>
            <a:pPr defTabSz="914400">
              <a:buSzPct val="100000"/>
            </a:pPr>
            <a:r>
              <a:rPr lang="en-US" kern="1200" baseline="0">
                <a:ea typeface="YuGothic Medium" panose="020B0500000000000000" charset="-128"/>
              </a:rPr>
              <a:t>Subtitle</a:t>
            </a:r>
            <a:endParaRPr lang="en-US" kern="1200" baseline="0">
              <a:ea typeface="YuGothic Medium" panose="020B0500000000000000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/>
        <p:txBody>
          <a:bodyPr anchor="ctr"/>
          <a:p>
            <a:r>
              <a:rPr lang="ja-JP" b="1">
                <a:latin typeface="YuGothic Bold" panose="020B0500000000000000" charset="-128"/>
                <a:ea typeface="YuGothic Bold" panose="020B0500000000000000" charset="-128"/>
              </a:rPr>
              <a:t>タイトルを入力</a:t>
            </a:r>
            <a:endParaRPr lang="ja-JP" b="1">
              <a:latin typeface="YuGothic Bold" panose="020B0500000000000000" charset="-128"/>
              <a:ea typeface="YuGothic Bold" panose="020B0500000000000000" charset="-128"/>
            </a:endParaRPr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/>
        <p:txBody>
          <a:bodyPr/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 b="1">
                <a:latin typeface="YuGothic Bold" panose="020B0500000000000000" charset="-128"/>
                <a:ea typeface="YuGothic Bold" panose="020B0500000000000000" charset="-128"/>
              </a:rPr>
              <a:t>タイトルを入力</a:t>
            </a:r>
            <a:endParaRPr lang="ja-JP" altLang="en-US" b="1">
              <a:latin typeface="YuGothic Bold" panose="020B0500000000000000" charset="-128"/>
              <a:ea typeface="YuGothic Bold" panose="020B0500000000000000" charset="-128"/>
            </a:endParaRPr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endParaRPr lang="ja-JP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抽象的（004）">
  <a:themeElements>
    <a:clrScheme name="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CCEC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20" baseType="lpstr">
      <vt:lpstr>Arial</vt:lpstr>
      <vt:lpstr>ＭＳ Ｐゴシック</vt:lpstr>
      <vt:lpstr>Wingdings</vt:lpstr>
      <vt:lpstr>Hiragino Maru Gothic ProN</vt:lpstr>
      <vt:lpstr>Script MT Bold</vt:lpstr>
      <vt:lpstr>苹方-简</vt:lpstr>
      <vt:lpstr>YuGothic Medium</vt:lpstr>
      <vt:lpstr>SimSun</vt:lpstr>
      <vt:lpstr>宋体-简</vt:lpstr>
      <vt:lpstr>微软雅黑</vt:lpstr>
      <vt:lpstr>汉仪旗黑</vt:lpstr>
      <vt:lpstr>ＭＳ Ｐゴシック</vt:lpstr>
      <vt:lpstr>Arial Unicode MS</vt:lpstr>
      <vt:lpstr>Calibri</vt:lpstr>
      <vt:lpstr>Helvetica Neue</vt:lpstr>
      <vt:lpstr>YuGothic Bold</vt:lpstr>
      <vt:lpstr>抽象的（004）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Printed>2021-10-11T07:07:58Z</cp:lastPrinted>
  <dcterms:created xsi:type="dcterms:W3CDTF">2021-10-11T07:07:58Z</dcterms:created>
  <dcterms:modified xsi:type="dcterms:W3CDTF">2021-10-11T07:07:58Z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1041-3.1.4.5932</vt:lpwstr>
  </property>
</Properties>
</file>