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68" r:id="rId3"/>
    <p:sldId id="269" r:id="rId4"/>
    <p:sldId id="271" r:id="rId5"/>
    <p:sldId id="270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8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86CD"/>
    <a:srgbClr val="599AD5"/>
    <a:srgbClr val="0070C0"/>
    <a:srgbClr val="2E75B6"/>
    <a:srgbClr val="FC98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09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541" y="384"/>
      </p:cViewPr>
      <p:guideLst>
        <p:guide orient="horz" pos="216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F1FFE2-7EEC-412C-802C-6711DEB0A98D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0E365-854E-4DD7-A3B8-9E56379337CA}" type="slidenum">
              <a:rPr kumimoji="1" lang="ja-JP" altLang="en-US" smtClean="0"/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5F93F1-D337-477A-B98A-83DE47DDB92A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dirty="0" smtClean="0"/>
              <a:t>マスタ テキストの書式設定</a:t>
            </a:r>
            <a:endParaRPr kumimoji="1" lang="ja-JP" altLang="en-US" dirty="0" smtClean="0"/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EF2D7-A99A-4AC5-BC01-384F23EAC7CE}" type="slidenum">
              <a:rPr kumimoji="1" lang="ja-JP" altLang="en-US" smtClean="0"/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66664-E8AC-4559-B968-595877DA87E2}" type="datetime1">
              <a:rPr lang="ja-JP" smtClean="0"/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68E95-3356-4C29-BE0B-89FCB57E4B04}" type="slidenum">
              <a:rPr lang="en-MY" smtClean="0"/>
            </a:fld>
            <a:endParaRPr lang="en-MY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66664-E8AC-4559-B968-595877DA87E2}" type="datetime1">
              <a:rPr lang="ja-JP" smtClean="0"/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68E95-3356-4C29-BE0B-89FCB57E4B04}" type="slidenum">
              <a:rPr lang="en-MY" smtClean="0"/>
            </a:fld>
            <a:endParaRPr lang="en-MY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66664-E8AC-4559-B968-595877DA87E2}" type="datetime1">
              <a:rPr lang="ja-JP" smtClean="0"/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68E95-3356-4C29-BE0B-89FCB57E4B04}" type="slidenum">
              <a:rPr lang="en-MY" smtClean="0"/>
            </a:fld>
            <a:endParaRPr lang="en-MY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66664-E8AC-4559-B968-595877DA87E2}" type="datetime1">
              <a:rPr lang="ja-JP" smtClean="0"/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68E95-3356-4C29-BE0B-89FCB57E4B04}" type="slidenum">
              <a:rPr lang="en-MY" smtClean="0"/>
            </a:fld>
            <a:endParaRPr lang="en-MY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66664-E8AC-4559-B968-595877DA87E2}" type="datetime1">
              <a:rPr lang="ja-JP" smtClean="0"/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68E95-3356-4C29-BE0B-89FCB57E4B04}" type="slidenum">
              <a:rPr lang="en-MY" smtClean="0"/>
            </a:fld>
            <a:endParaRPr lang="en-MY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66664-E8AC-4559-B968-595877DA87E2}" type="datetime1">
              <a:rPr lang="ja-JP" smtClean="0"/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68E95-3356-4C29-BE0B-89FCB57E4B04}" type="slidenum">
              <a:rPr lang="en-MY" smtClean="0"/>
            </a:fld>
            <a:endParaRPr lang="en-MY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66664-E8AC-4559-B968-595877DA87E2}" type="datetime1">
              <a:rPr lang="ja-JP" smtClean="0"/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68E95-3356-4C29-BE0B-89FCB57E4B04}" type="slidenum">
              <a:rPr lang="en-MY" smtClean="0"/>
            </a:fld>
            <a:endParaRPr lang="en-MY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66664-E8AC-4559-B968-595877DA87E2}" type="datetime1">
              <a:rPr lang="ja-JP" smtClean="0"/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68E95-3356-4C29-BE0B-89FCB57E4B04}" type="slidenum">
              <a:rPr lang="en-MY" smtClean="0"/>
            </a:fld>
            <a:endParaRPr lang="en-MY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66664-E8AC-4559-B968-595877DA87E2}" type="datetime1">
              <a:rPr lang="ja-JP" smtClean="0"/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68E95-3356-4C29-BE0B-89FCB57E4B04}" type="slidenum">
              <a:rPr lang="en-MY" smtClean="0"/>
            </a:fld>
            <a:endParaRPr lang="en-MY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66664-E8AC-4559-B968-595877DA87E2}" type="datetime1">
              <a:rPr lang="ja-JP" smtClean="0"/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68E95-3356-4C29-BE0B-89FCB57E4B04}" type="slidenum">
              <a:rPr lang="en-MY" smtClean="0"/>
            </a:fld>
            <a:endParaRPr lang="en-MY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66664-E8AC-4559-B968-595877DA87E2}" type="datetime1">
              <a:rPr lang="ja-JP" smtClean="0"/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68E95-3356-4C29-BE0B-89FCB57E4B04}" type="slidenum">
              <a:rPr lang="en-MY" smtClean="0"/>
            </a:fld>
            <a:endParaRPr lang="en-MY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6E866664-E8AC-4559-B968-595877DA87E2}" type="datetime1">
              <a:rPr lang="ja-JP" smtClean="0"/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A7768E95-3356-4C29-BE0B-89FCB57E4B04}" type="slidenum">
              <a:rPr lang="en-MY" smtClean="0"/>
            </a:fld>
            <a:endParaRPr lang="en-M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ヒラギノ角ゴシック" panose="020B0300000000000000" charset="-128"/>
          <a:ea typeface="ヒラギノ角ゴシック" panose="020B0300000000000000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ヒラギノ角ゴシック" panose="020B0300000000000000" charset="-128"/>
          <a:ea typeface="ヒラギノ角ゴシック" panose="020B0300000000000000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ヒラギノ角ゴシック" panose="020B0300000000000000" charset="-128"/>
          <a:ea typeface="ヒラギノ角ゴシック" panose="020B0300000000000000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ヒラギノ角ゴシック" panose="020B0300000000000000" charset="-128"/>
          <a:ea typeface="ヒラギノ角ゴシック" panose="020B0300000000000000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ヒラギノ角ゴシック" panose="020B0300000000000000" charset="-128"/>
          <a:ea typeface="ヒラギノ角ゴシック" panose="020B0300000000000000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ヒラギノ角ゴシック" panose="020B0300000000000000" charset="-128"/>
          <a:ea typeface="ヒラギノ角ゴシック" panose="020B030000000000000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microsoft.com/office/2007/relationships/media" Target="../media/media2.mp4"/><Relationship Id="rId1" Type="http://schemas.openxmlformats.org/officeDocument/2006/relationships/video" Target="NULL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microsoft.com/office/2007/relationships/media" Target="../media/media3.mp4"/><Relationship Id="rId1" Type="http://schemas.openxmlformats.org/officeDocument/2006/relationships/video" Target="NULL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/>
          <p:cNvSpPr/>
          <p:nvPr/>
        </p:nvSpPr>
        <p:spPr>
          <a:xfrm rot="18056265">
            <a:off x="-3401891" y="2571751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1" name="Freeform: Shape 20"/>
          <p:cNvSpPr/>
          <p:nvPr/>
        </p:nvSpPr>
        <p:spPr>
          <a:xfrm rot="18056265">
            <a:off x="6560131" y="2571753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9" name="Freeform: Shape 18"/>
          <p:cNvSpPr/>
          <p:nvPr/>
        </p:nvSpPr>
        <p:spPr>
          <a:xfrm>
            <a:off x="4037243" y="0"/>
            <a:ext cx="8105232" cy="6858000"/>
          </a:xfrm>
          <a:custGeom>
            <a:avLst/>
            <a:gdLst>
              <a:gd name="connsiteX0" fmla="*/ 4108090 w 8105232"/>
              <a:gd name="connsiteY0" fmla="*/ 0 h 6858000"/>
              <a:gd name="connsiteX1" fmla="*/ 8105232 w 8105232"/>
              <a:gd name="connsiteY1" fmla="*/ 0 h 6858000"/>
              <a:gd name="connsiteX2" fmla="*/ 3997143 w 8105232"/>
              <a:gd name="connsiteY2" fmla="*/ 6858000 h 6858000"/>
              <a:gd name="connsiteX3" fmla="*/ 0 w 81052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5232" h="6858000">
                <a:moveTo>
                  <a:pt x="4108090" y="0"/>
                </a:moveTo>
                <a:lnTo>
                  <a:pt x="8105232" y="0"/>
                </a:lnTo>
                <a:lnTo>
                  <a:pt x="399714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1" name="Freeform: Shape 10"/>
          <p:cNvSpPr/>
          <p:nvPr/>
        </p:nvSpPr>
        <p:spPr>
          <a:xfrm rot="18056265">
            <a:off x="-923596" y="1714500"/>
            <a:ext cx="10050841" cy="3429001"/>
          </a:xfrm>
          <a:custGeom>
            <a:avLst/>
            <a:gdLst>
              <a:gd name="connsiteX0" fmla="*/ 7995557 w 10050841"/>
              <a:gd name="connsiteY0" fmla="*/ 0 h 3429001"/>
              <a:gd name="connsiteX1" fmla="*/ 10050841 w 10050841"/>
              <a:gd name="connsiteY1" fmla="*/ 3429001 h 3429001"/>
              <a:gd name="connsiteX2" fmla="*/ 2055284 w 10050841"/>
              <a:gd name="connsiteY2" fmla="*/ 3429000 h 3429001"/>
              <a:gd name="connsiteX3" fmla="*/ 0 w 10050841"/>
              <a:gd name="connsiteY3" fmla="*/ 0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0841" h="3429001">
                <a:moveTo>
                  <a:pt x="7995557" y="0"/>
                </a:moveTo>
                <a:lnTo>
                  <a:pt x="10050841" y="3429001"/>
                </a:lnTo>
                <a:lnTo>
                  <a:pt x="2055284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5" name="Freeform: Shape 14"/>
          <p:cNvSpPr/>
          <p:nvPr/>
        </p:nvSpPr>
        <p:spPr>
          <a:xfrm rot="18056265">
            <a:off x="589670" y="2571750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7" name="Freeform: Shape 16"/>
          <p:cNvSpPr/>
          <p:nvPr/>
        </p:nvSpPr>
        <p:spPr>
          <a:xfrm>
            <a:off x="4037246" y="0"/>
            <a:ext cx="6106659" cy="6858000"/>
          </a:xfrm>
          <a:custGeom>
            <a:avLst/>
            <a:gdLst>
              <a:gd name="connsiteX0" fmla="*/ 4108089 w 6106659"/>
              <a:gd name="connsiteY0" fmla="*/ 0 h 6858000"/>
              <a:gd name="connsiteX1" fmla="*/ 6106659 w 6106659"/>
              <a:gd name="connsiteY1" fmla="*/ 0 h 6858000"/>
              <a:gd name="connsiteX2" fmla="*/ 1998570 w 6106659"/>
              <a:gd name="connsiteY2" fmla="*/ 6858000 h 6858000"/>
              <a:gd name="connsiteX3" fmla="*/ 0 w 610665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6659" h="6858000">
                <a:moveTo>
                  <a:pt x="4108089" y="0"/>
                </a:moveTo>
                <a:lnTo>
                  <a:pt x="6106659" y="0"/>
                </a:lnTo>
                <a:lnTo>
                  <a:pt x="199857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87003" y="2336305"/>
            <a:ext cx="70074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MY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ヒラギノ角ゴシック" panose="020B0300000000000000" charset="-128"/>
                <a:ea typeface="ヒラギノ角ゴシック" panose="020B0300000000000000" charset="-128"/>
              </a:rPr>
              <a:t>Business template</a:t>
            </a:r>
            <a:endParaRPr lang="en-MY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30442" y="3699621"/>
            <a:ext cx="43307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MY" sz="2800" dirty="0">
                <a:latin typeface="ヒラギノ角ゴシック" panose="020B0300000000000000" charset="-128"/>
                <a:ea typeface="ヒラギノ角ゴシック" panose="020B0300000000000000" charset="-128"/>
              </a:rPr>
              <a:t>Corporate </a:t>
            </a:r>
            <a:r>
              <a:rPr lang="en-MY" sz="2800" dirty="0"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Presentation</a:t>
            </a:r>
            <a:endParaRPr lang="ja-JP" altLang="en-MY" sz="2800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141922" y="3434716"/>
            <a:ext cx="5908156" cy="10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pic>
        <p:nvPicPr>
          <p:cNvPr id="2" name="business-freedom_GJRmyUS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777875" y="206851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2" ac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ac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accel="100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4.16667E-7 0 L 0.33867 -1.00579 " pathEditMode="relative" rAng="0" ptsTypes="AA">
                                          <p:cBhvr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27" y="-5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42" presetClass="path" presetSubtype="0" accel="100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6.25E-7 0 L -0.34023 1.00741 " pathEditMode="relative" rAng="0" ptsTypes="AA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18" y="5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16" presetClass="entr" presetSubtype="37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accel="100000" fill="hold" grpId="0" nodeType="withEffect" p14:presetBounceEnd="3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4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4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22" presetClass="exit" presetSubtype="4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0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22" presetClass="exit" presetSubtype="4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3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20" grpId="0" animBg="1"/>
          <p:bldP spid="21" grpId="0" animBg="1"/>
          <p:bldP spid="19" grpId="0" animBg="1"/>
          <p:bldP spid="11" grpId="0" animBg="1"/>
          <p:bldP spid="15" grpId="0" animBg="1"/>
          <p:bldP spid="15" grpId="1" animBg="1"/>
          <p:bldP spid="17" grpId="0" animBg="1"/>
          <p:bldP spid="17" grpId="1" animBg="1"/>
          <p:bldP spid="22" grpId="0"/>
          <p:bldP spid="22" grpId="1"/>
          <p:bldP spid="23" grpId="0"/>
          <p:bldP spid="23" grpId="1"/>
          <p:bldP spid="26" grpId="0" bldLvl="0" animBg="1"/>
          <p:bldP spid="26" grpId="1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2" ac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ac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accel="100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4.16667E-7 0 L 0.33867 -1.00579 " pathEditMode="relative" rAng="0" ptsTypes="AA">
                                          <p:cBhvr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27" y="-5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42" presetClass="path" presetSubtype="0" accel="100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6.25E-7 0 L -0.34023 1.00741 " pathEditMode="relative" rAng="0" ptsTypes="AA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18" y="5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16" presetClass="entr" presetSubtype="37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accel="100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22" presetClass="exit" presetSubtype="4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0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22" presetClass="exit" presetSubtype="4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3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20" grpId="0" animBg="1"/>
          <p:bldP spid="21" grpId="0" animBg="1"/>
          <p:bldP spid="19" grpId="0" animBg="1"/>
          <p:bldP spid="11" grpId="0" animBg="1"/>
          <p:bldP spid="15" grpId="0" animBg="1"/>
          <p:bldP spid="15" grpId="1" animBg="1"/>
          <p:bldP spid="17" grpId="0" animBg="1"/>
          <p:bldP spid="17" grpId="1" animBg="1"/>
          <p:bldP spid="22" grpId="0"/>
          <p:bldP spid="22" grpId="1"/>
          <p:bldP spid="23" grpId="0"/>
          <p:bldP spid="23" grpId="1"/>
          <p:bldP spid="26" grpId="0" bldLvl="0" animBg="1"/>
          <p:bldP spid="26" grpId="1" bldLvl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/>
          <p:cNvSpPr/>
          <p:nvPr/>
        </p:nvSpPr>
        <p:spPr>
          <a:xfrm rot="18056265">
            <a:off x="-3401891" y="2571751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1" name="Freeform: Shape 20"/>
          <p:cNvSpPr/>
          <p:nvPr/>
        </p:nvSpPr>
        <p:spPr>
          <a:xfrm rot="18056265">
            <a:off x="6560131" y="2571753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9" name="Freeform: Shape 18"/>
          <p:cNvSpPr/>
          <p:nvPr/>
        </p:nvSpPr>
        <p:spPr>
          <a:xfrm>
            <a:off x="4037243" y="0"/>
            <a:ext cx="8105232" cy="6858000"/>
          </a:xfrm>
          <a:custGeom>
            <a:avLst/>
            <a:gdLst>
              <a:gd name="connsiteX0" fmla="*/ 4108090 w 8105232"/>
              <a:gd name="connsiteY0" fmla="*/ 0 h 6858000"/>
              <a:gd name="connsiteX1" fmla="*/ 8105232 w 8105232"/>
              <a:gd name="connsiteY1" fmla="*/ 0 h 6858000"/>
              <a:gd name="connsiteX2" fmla="*/ 3997143 w 8105232"/>
              <a:gd name="connsiteY2" fmla="*/ 6858000 h 6858000"/>
              <a:gd name="connsiteX3" fmla="*/ 0 w 81052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5232" h="6858000">
                <a:moveTo>
                  <a:pt x="4108090" y="0"/>
                </a:moveTo>
                <a:lnTo>
                  <a:pt x="8105232" y="0"/>
                </a:lnTo>
                <a:lnTo>
                  <a:pt x="399714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1" name="Freeform: Shape 10"/>
          <p:cNvSpPr/>
          <p:nvPr/>
        </p:nvSpPr>
        <p:spPr>
          <a:xfrm rot="18056265">
            <a:off x="-923596" y="1714500"/>
            <a:ext cx="10050841" cy="3429001"/>
          </a:xfrm>
          <a:custGeom>
            <a:avLst/>
            <a:gdLst>
              <a:gd name="connsiteX0" fmla="*/ 7995557 w 10050841"/>
              <a:gd name="connsiteY0" fmla="*/ 0 h 3429001"/>
              <a:gd name="connsiteX1" fmla="*/ 10050841 w 10050841"/>
              <a:gd name="connsiteY1" fmla="*/ 3429001 h 3429001"/>
              <a:gd name="connsiteX2" fmla="*/ 2055284 w 10050841"/>
              <a:gd name="connsiteY2" fmla="*/ 3429000 h 3429001"/>
              <a:gd name="connsiteX3" fmla="*/ 0 w 10050841"/>
              <a:gd name="connsiteY3" fmla="*/ 0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0841" h="3429001">
                <a:moveTo>
                  <a:pt x="7995557" y="0"/>
                </a:moveTo>
                <a:lnTo>
                  <a:pt x="10050841" y="3429001"/>
                </a:lnTo>
                <a:lnTo>
                  <a:pt x="2055284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5" name="Freeform: Shape 14"/>
          <p:cNvSpPr/>
          <p:nvPr/>
        </p:nvSpPr>
        <p:spPr>
          <a:xfrm rot="18056265">
            <a:off x="7906277" y="3822602"/>
            <a:ext cx="4244168" cy="769522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6" name="Freeform: Shape 15"/>
          <p:cNvSpPr/>
          <p:nvPr/>
        </p:nvSpPr>
        <p:spPr>
          <a:xfrm flipH="1">
            <a:off x="4992154" y="5432651"/>
            <a:ext cx="4244168" cy="769522"/>
          </a:xfrm>
          <a:custGeom>
            <a:avLst/>
            <a:gdLst>
              <a:gd name="connsiteX0" fmla="*/ 0 w 4244168"/>
              <a:gd name="connsiteY0" fmla="*/ 0 h 769522"/>
              <a:gd name="connsiteX1" fmla="*/ 3760805 w 4244168"/>
              <a:gd name="connsiteY1" fmla="*/ 0 h 769522"/>
              <a:gd name="connsiteX2" fmla="*/ 4244168 w 4244168"/>
              <a:gd name="connsiteY2" fmla="*/ 769522 h 769522"/>
              <a:gd name="connsiteX3" fmla="*/ 483364 w 4244168"/>
              <a:gd name="connsiteY3" fmla="*/ 769522 h 76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4168" h="769522">
                <a:moveTo>
                  <a:pt x="0" y="0"/>
                </a:moveTo>
                <a:lnTo>
                  <a:pt x="3760805" y="0"/>
                </a:lnTo>
                <a:lnTo>
                  <a:pt x="4244168" y="769522"/>
                </a:lnTo>
                <a:lnTo>
                  <a:pt x="483364" y="769522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7" name="Freeform: Shape 16"/>
          <p:cNvSpPr/>
          <p:nvPr/>
        </p:nvSpPr>
        <p:spPr>
          <a:xfrm rot="18056265">
            <a:off x="2983481" y="2018418"/>
            <a:ext cx="4244168" cy="769522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8" name="Freeform: Shape 17"/>
          <p:cNvSpPr/>
          <p:nvPr/>
        </p:nvSpPr>
        <p:spPr>
          <a:xfrm flipH="1">
            <a:off x="5755618" y="443176"/>
            <a:ext cx="4244168" cy="769522"/>
          </a:xfrm>
          <a:custGeom>
            <a:avLst/>
            <a:gdLst>
              <a:gd name="connsiteX0" fmla="*/ 0 w 4244168"/>
              <a:gd name="connsiteY0" fmla="*/ 0 h 769522"/>
              <a:gd name="connsiteX1" fmla="*/ 3760805 w 4244168"/>
              <a:gd name="connsiteY1" fmla="*/ 0 h 769522"/>
              <a:gd name="connsiteX2" fmla="*/ 4244168 w 4244168"/>
              <a:gd name="connsiteY2" fmla="*/ 769522 h 769522"/>
              <a:gd name="connsiteX3" fmla="*/ 483364 w 4244168"/>
              <a:gd name="connsiteY3" fmla="*/ 769522 h 76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4168" h="769522">
                <a:moveTo>
                  <a:pt x="0" y="0"/>
                </a:moveTo>
                <a:lnTo>
                  <a:pt x="3760805" y="0"/>
                </a:lnTo>
                <a:lnTo>
                  <a:pt x="4244168" y="769522"/>
                </a:lnTo>
                <a:lnTo>
                  <a:pt x="483364" y="769522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7" name="Parallelogram 26"/>
          <p:cNvSpPr/>
          <p:nvPr/>
        </p:nvSpPr>
        <p:spPr>
          <a:xfrm>
            <a:off x="-2759233" y="771132"/>
            <a:ext cx="7891417" cy="1392667"/>
          </a:xfrm>
          <a:prstGeom prst="parallelogram">
            <a:avLst>
              <a:gd name="adj" fmla="val 59862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0000" y="912928"/>
            <a:ext cx="36375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6600" dirty="0">
                <a:latin typeface="ヒラギノ角ゴシック" panose="020B0300000000000000" charset="-128"/>
                <a:ea typeface="ヒラギノ角ゴシック" panose="020B0300000000000000" charset="-128"/>
              </a:rPr>
              <a:t>Enter title</a:t>
            </a:r>
            <a:endParaRPr lang="en-MY" sz="6600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3003861" y="781068"/>
            <a:ext cx="8953500" cy="5036344"/>
          </a:xfrm>
          <a:prstGeom prst="parallelogram">
            <a:avLst>
              <a:gd name="adj" fmla="val 60000"/>
            </a:avLst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100000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100000" fill="hold" grpId="0" nodeType="withEffect" p14:presetBounceEnd="3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5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2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2" presetClass="exit" presetSubtype="4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3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xit" presetSubtype="8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1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xit" presetSubtype="2" accel="100000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2" presetClass="exit" presetSubtype="2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5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22" presetClass="exit" presetSubtype="4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4" fill="hold" grpId="2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2" fill="hold" grpId="2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xit" presetSubtype="1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22" presetClass="exit" presetSubtype="8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7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8" accel="10000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25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25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5" grpId="1" animBg="1"/>
          <p:bldP spid="15" grpId="2" animBg="1"/>
          <p:bldP spid="15" grpId="3" animBg="1"/>
          <p:bldP spid="16" grpId="0" animBg="1"/>
          <p:bldP spid="16" grpId="1" animBg="1"/>
          <p:bldP spid="16" grpId="2" animBg="1"/>
          <p:bldP spid="16" grpId="3" animBg="1"/>
          <p:bldP spid="17" grpId="0" animBg="1"/>
          <p:bldP spid="17" grpId="1" animBg="1"/>
          <p:bldP spid="17" grpId="2" animBg="1"/>
          <p:bldP spid="17" grpId="3" animBg="1"/>
          <p:bldP spid="18" grpId="0" animBg="1"/>
          <p:bldP spid="18" grpId="1" animBg="1"/>
          <p:bldP spid="18" grpId="2" animBg="1"/>
          <p:bldP spid="18" grpId="3" animBg="1"/>
          <p:bldP spid="27" grpId="0" animBg="1"/>
          <p:bldP spid="27" grpId="1" animBg="1"/>
          <p:bldP spid="27" grpId="2" animBg="1"/>
          <p:bldP spid="4" grpId="0"/>
          <p:bldP spid="4" grpId="1"/>
          <p:bldP spid="13" grpId="0" animBg="1"/>
          <p:bldP spid="13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5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2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2" presetClass="exit" presetSubtype="4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3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xit" presetSubtype="8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1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xit" presetSubtype="2" accel="100000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2" presetClass="exit" presetSubtype="2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5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22" presetClass="exit" presetSubtype="4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4" fill="hold" grpId="2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2" fill="hold" grpId="2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xit" presetSubtype="1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22" presetClass="exit" presetSubtype="8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7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8" accel="10000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25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25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5" grpId="1" animBg="1"/>
          <p:bldP spid="15" grpId="2" animBg="1"/>
          <p:bldP spid="15" grpId="3" animBg="1"/>
          <p:bldP spid="16" grpId="0" animBg="1"/>
          <p:bldP spid="16" grpId="1" animBg="1"/>
          <p:bldP spid="16" grpId="2" animBg="1"/>
          <p:bldP spid="16" grpId="3" animBg="1"/>
          <p:bldP spid="17" grpId="0" animBg="1"/>
          <p:bldP spid="17" grpId="1" animBg="1"/>
          <p:bldP spid="17" grpId="2" animBg="1"/>
          <p:bldP spid="17" grpId="3" animBg="1"/>
          <p:bldP spid="18" grpId="0" animBg="1"/>
          <p:bldP spid="18" grpId="1" animBg="1"/>
          <p:bldP spid="18" grpId="2" animBg="1"/>
          <p:bldP spid="18" grpId="3" animBg="1"/>
          <p:bldP spid="27" grpId="0" animBg="1"/>
          <p:bldP spid="27" grpId="1" animBg="1"/>
          <p:bldP spid="27" grpId="2" animBg="1"/>
          <p:bldP spid="4" grpId="0"/>
          <p:bldP spid="4" grpId="1"/>
          <p:bldP spid="13" grpId="0" animBg="1"/>
          <p:bldP spid="13" grpId="1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/>
          <p:cNvSpPr/>
          <p:nvPr/>
        </p:nvSpPr>
        <p:spPr>
          <a:xfrm rot="18056265">
            <a:off x="-3401891" y="2571751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  <p:sp>
        <p:nvSpPr>
          <p:cNvPr id="21" name="Freeform: Shape 20"/>
          <p:cNvSpPr/>
          <p:nvPr/>
        </p:nvSpPr>
        <p:spPr>
          <a:xfrm rot="18056265">
            <a:off x="6560131" y="2571753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  <p:sp>
        <p:nvSpPr>
          <p:cNvPr id="19" name="Freeform: Shape 18"/>
          <p:cNvSpPr/>
          <p:nvPr/>
        </p:nvSpPr>
        <p:spPr>
          <a:xfrm>
            <a:off x="4037243" y="0"/>
            <a:ext cx="8105232" cy="6858000"/>
          </a:xfrm>
          <a:custGeom>
            <a:avLst/>
            <a:gdLst>
              <a:gd name="connsiteX0" fmla="*/ 4108090 w 8105232"/>
              <a:gd name="connsiteY0" fmla="*/ 0 h 6858000"/>
              <a:gd name="connsiteX1" fmla="*/ 8105232 w 8105232"/>
              <a:gd name="connsiteY1" fmla="*/ 0 h 6858000"/>
              <a:gd name="connsiteX2" fmla="*/ 3997143 w 8105232"/>
              <a:gd name="connsiteY2" fmla="*/ 6858000 h 6858000"/>
              <a:gd name="connsiteX3" fmla="*/ 0 w 81052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5232" h="6858000">
                <a:moveTo>
                  <a:pt x="4108090" y="0"/>
                </a:moveTo>
                <a:lnTo>
                  <a:pt x="8105232" y="0"/>
                </a:lnTo>
                <a:lnTo>
                  <a:pt x="399714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1" name="Freeform: Shape 10"/>
          <p:cNvSpPr/>
          <p:nvPr/>
        </p:nvSpPr>
        <p:spPr>
          <a:xfrm rot="18056265">
            <a:off x="-923596" y="1714500"/>
            <a:ext cx="10050841" cy="3429001"/>
          </a:xfrm>
          <a:custGeom>
            <a:avLst/>
            <a:gdLst>
              <a:gd name="connsiteX0" fmla="*/ 7995557 w 10050841"/>
              <a:gd name="connsiteY0" fmla="*/ 0 h 3429001"/>
              <a:gd name="connsiteX1" fmla="*/ 10050841 w 10050841"/>
              <a:gd name="connsiteY1" fmla="*/ 3429001 h 3429001"/>
              <a:gd name="connsiteX2" fmla="*/ 2055284 w 10050841"/>
              <a:gd name="connsiteY2" fmla="*/ 3429000 h 3429001"/>
              <a:gd name="connsiteX3" fmla="*/ 0 w 10050841"/>
              <a:gd name="connsiteY3" fmla="*/ 0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0841" h="3429001">
                <a:moveTo>
                  <a:pt x="7995557" y="0"/>
                </a:moveTo>
                <a:lnTo>
                  <a:pt x="10050841" y="3429001"/>
                </a:lnTo>
                <a:lnTo>
                  <a:pt x="2055284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/>
          </a:p>
        </p:txBody>
      </p:sp>
      <p:sp>
        <p:nvSpPr>
          <p:cNvPr id="13" name="Freeform: Shape 12"/>
          <p:cNvSpPr/>
          <p:nvPr/>
        </p:nvSpPr>
        <p:spPr>
          <a:xfrm rot="18056265">
            <a:off x="4777421" y="3822602"/>
            <a:ext cx="4244168" cy="769522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  <p:sp>
        <p:nvSpPr>
          <p:cNvPr id="25" name="Freeform: Shape 24"/>
          <p:cNvSpPr/>
          <p:nvPr/>
        </p:nvSpPr>
        <p:spPr>
          <a:xfrm flipH="1">
            <a:off x="1896527" y="5432651"/>
            <a:ext cx="4244168" cy="769522"/>
          </a:xfrm>
          <a:custGeom>
            <a:avLst/>
            <a:gdLst>
              <a:gd name="connsiteX0" fmla="*/ 0 w 4244168"/>
              <a:gd name="connsiteY0" fmla="*/ 0 h 769522"/>
              <a:gd name="connsiteX1" fmla="*/ 3760805 w 4244168"/>
              <a:gd name="connsiteY1" fmla="*/ 0 h 769522"/>
              <a:gd name="connsiteX2" fmla="*/ 4244168 w 4244168"/>
              <a:gd name="connsiteY2" fmla="*/ 769522 h 769522"/>
              <a:gd name="connsiteX3" fmla="*/ 483364 w 4244168"/>
              <a:gd name="connsiteY3" fmla="*/ 769522 h 76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4168" h="769522">
                <a:moveTo>
                  <a:pt x="0" y="0"/>
                </a:moveTo>
                <a:lnTo>
                  <a:pt x="3760805" y="0"/>
                </a:lnTo>
                <a:lnTo>
                  <a:pt x="4244168" y="769522"/>
                </a:lnTo>
                <a:lnTo>
                  <a:pt x="483364" y="769522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8" name="Freeform: Shape 27"/>
          <p:cNvSpPr/>
          <p:nvPr/>
        </p:nvSpPr>
        <p:spPr>
          <a:xfrm rot="18056265">
            <a:off x="-73659" y="2018418"/>
            <a:ext cx="4244168" cy="769522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  <p:sp>
        <p:nvSpPr>
          <p:cNvPr id="29" name="Freeform: Shape 28"/>
          <p:cNvSpPr/>
          <p:nvPr/>
        </p:nvSpPr>
        <p:spPr>
          <a:xfrm flipH="1">
            <a:off x="2698478" y="443176"/>
            <a:ext cx="4244168" cy="769522"/>
          </a:xfrm>
          <a:custGeom>
            <a:avLst/>
            <a:gdLst>
              <a:gd name="connsiteX0" fmla="*/ 0 w 4244168"/>
              <a:gd name="connsiteY0" fmla="*/ 0 h 769522"/>
              <a:gd name="connsiteX1" fmla="*/ 3760805 w 4244168"/>
              <a:gd name="connsiteY1" fmla="*/ 0 h 769522"/>
              <a:gd name="connsiteX2" fmla="*/ 4244168 w 4244168"/>
              <a:gd name="connsiteY2" fmla="*/ 769522 h 769522"/>
              <a:gd name="connsiteX3" fmla="*/ 483364 w 4244168"/>
              <a:gd name="connsiteY3" fmla="*/ 769522 h 76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4168" h="769522">
                <a:moveTo>
                  <a:pt x="0" y="0"/>
                </a:moveTo>
                <a:lnTo>
                  <a:pt x="3760805" y="0"/>
                </a:lnTo>
                <a:lnTo>
                  <a:pt x="4244168" y="769522"/>
                </a:lnTo>
                <a:lnTo>
                  <a:pt x="483364" y="769522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2" name="Parallelogram 31"/>
          <p:cNvSpPr/>
          <p:nvPr/>
        </p:nvSpPr>
        <p:spPr>
          <a:xfrm>
            <a:off x="6907921" y="4421154"/>
            <a:ext cx="7891417" cy="1392667"/>
          </a:xfrm>
          <a:prstGeom prst="parallelogram">
            <a:avLst>
              <a:gd name="adj" fmla="val 59862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2" name="Parallelogram 11"/>
          <p:cNvSpPr/>
          <p:nvPr/>
        </p:nvSpPr>
        <p:spPr>
          <a:xfrm>
            <a:off x="-47600" y="777478"/>
            <a:ext cx="8953500" cy="5036344"/>
          </a:xfrm>
          <a:prstGeom prst="parallelogram">
            <a:avLst>
              <a:gd name="adj" fmla="val 60000"/>
            </a:avLst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4" name="TextBox 3"/>
          <p:cNvSpPr txBox="1"/>
          <p:nvPr/>
        </p:nvSpPr>
        <p:spPr>
          <a:xfrm>
            <a:off x="7940717" y="4563585"/>
            <a:ext cx="424434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6600" dirty="0">
                <a:latin typeface="ヒラギノ角ゴシック" panose="020B0300000000000000" charset="-128"/>
                <a:ea typeface="ヒラギノ角ゴシック" panose="020B0300000000000000" charset="-128"/>
              </a:rPr>
              <a:t>Enter title</a:t>
            </a:r>
            <a:endParaRPr lang="en-MY" sz="6600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100000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100000" fill="hold" grpId="0" nodeType="withEffect" p14:presetBounceEnd="3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5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4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2" presetClass="exit" presetSubtype="2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3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3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xit" presetSubtype="8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4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2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1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" presetClass="exit" presetSubtype="8" accel="100000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5" dur="25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25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2" presetClass="exit" presetSubtype="4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2" presetClass="exit" presetSubtype="2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6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22" presetClass="exit" presetSubtype="1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22" presetClass="exit" presetSubtype="8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7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2" accel="10000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2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2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3" grpId="1" animBg="1"/>
          <p:bldP spid="13" grpId="2" animBg="1"/>
          <p:bldP spid="13" grpId="3" animBg="1"/>
          <p:bldP spid="25" grpId="0" animBg="1"/>
          <p:bldP spid="25" grpId="1" animBg="1"/>
          <p:bldP spid="25" grpId="2" animBg="1"/>
          <p:bldP spid="25" grpId="3" animBg="1"/>
          <p:bldP spid="28" grpId="0" animBg="1"/>
          <p:bldP spid="28" grpId="1" animBg="1"/>
          <p:bldP spid="28" grpId="2" animBg="1"/>
          <p:bldP spid="28" grpId="3" animBg="1"/>
          <p:bldP spid="29" grpId="0" animBg="1"/>
          <p:bldP spid="29" grpId="1" animBg="1"/>
          <p:bldP spid="29" grpId="2" animBg="1"/>
          <p:bldP spid="29" grpId="3" animBg="1"/>
          <p:bldP spid="32" grpId="0" animBg="1"/>
          <p:bldP spid="32" grpId="1" animBg="1"/>
          <p:bldP spid="32" grpId="2" animBg="1"/>
          <p:bldP spid="12" grpId="0" animBg="1"/>
          <p:bldP spid="12" grpId="1" animBg="1"/>
          <p:bldP spid="4" grpId="0"/>
          <p:bldP spid="4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5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4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2" presetClass="exit" presetSubtype="2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3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3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xit" presetSubtype="8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4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2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1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" presetClass="exit" presetSubtype="8" accel="100000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5" dur="25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25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2" presetClass="exit" presetSubtype="4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2" presetClass="exit" presetSubtype="2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6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22" presetClass="exit" presetSubtype="1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22" presetClass="exit" presetSubtype="8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7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2" accel="10000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2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2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3" grpId="1" animBg="1"/>
          <p:bldP spid="13" grpId="2" animBg="1"/>
          <p:bldP spid="13" grpId="3" animBg="1"/>
          <p:bldP spid="25" grpId="0" animBg="1"/>
          <p:bldP spid="25" grpId="1" animBg="1"/>
          <p:bldP spid="25" grpId="2" animBg="1"/>
          <p:bldP spid="25" grpId="3" animBg="1"/>
          <p:bldP spid="28" grpId="0" animBg="1"/>
          <p:bldP spid="28" grpId="1" animBg="1"/>
          <p:bldP spid="28" grpId="2" animBg="1"/>
          <p:bldP spid="28" grpId="3" animBg="1"/>
          <p:bldP spid="29" grpId="0" animBg="1"/>
          <p:bldP spid="29" grpId="1" animBg="1"/>
          <p:bldP spid="29" grpId="2" animBg="1"/>
          <p:bldP spid="29" grpId="3" animBg="1"/>
          <p:bldP spid="32" grpId="0" animBg="1"/>
          <p:bldP spid="32" grpId="1" animBg="1"/>
          <p:bldP spid="32" grpId="2" animBg="1"/>
          <p:bldP spid="12" grpId="0" animBg="1"/>
          <p:bldP spid="12" grpId="1" animBg="1"/>
          <p:bldP spid="4" grpId="0"/>
          <p:bldP spid="4" grpId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" b="14107"/>
          <a:stretch>
            <a:fillRect/>
          </a:stretch>
        </p:blipFill>
        <p:spPr>
          <a:xfrm>
            <a:off x="-3195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3196" y="10160"/>
            <a:ext cx="121951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7" name="Rectangle 16"/>
          <p:cNvSpPr/>
          <p:nvPr/>
        </p:nvSpPr>
        <p:spPr>
          <a:xfrm>
            <a:off x="2762250" y="2228850"/>
            <a:ext cx="6667500" cy="2400300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Freeform: Shape 6"/>
          <p:cNvSpPr/>
          <p:nvPr/>
        </p:nvSpPr>
        <p:spPr>
          <a:xfrm>
            <a:off x="4037243" y="0"/>
            <a:ext cx="8105232" cy="6858000"/>
          </a:xfrm>
          <a:custGeom>
            <a:avLst/>
            <a:gdLst>
              <a:gd name="connsiteX0" fmla="*/ 4108090 w 8105232"/>
              <a:gd name="connsiteY0" fmla="*/ 0 h 6858000"/>
              <a:gd name="connsiteX1" fmla="*/ 8105232 w 8105232"/>
              <a:gd name="connsiteY1" fmla="*/ 0 h 6858000"/>
              <a:gd name="connsiteX2" fmla="*/ 3997143 w 8105232"/>
              <a:gd name="connsiteY2" fmla="*/ 6858000 h 6858000"/>
              <a:gd name="connsiteX3" fmla="*/ 0 w 81052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5232" h="6858000">
                <a:moveTo>
                  <a:pt x="4108090" y="0"/>
                </a:moveTo>
                <a:lnTo>
                  <a:pt x="8105232" y="0"/>
                </a:lnTo>
                <a:lnTo>
                  <a:pt x="399714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8" name="Freeform: Shape 7"/>
          <p:cNvSpPr/>
          <p:nvPr/>
        </p:nvSpPr>
        <p:spPr>
          <a:xfrm rot="18056265">
            <a:off x="-923596" y="1714500"/>
            <a:ext cx="10050841" cy="3429001"/>
          </a:xfrm>
          <a:custGeom>
            <a:avLst/>
            <a:gdLst>
              <a:gd name="connsiteX0" fmla="*/ 7995557 w 10050841"/>
              <a:gd name="connsiteY0" fmla="*/ 0 h 3429001"/>
              <a:gd name="connsiteX1" fmla="*/ 10050841 w 10050841"/>
              <a:gd name="connsiteY1" fmla="*/ 3429001 h 3429001"/>
              <a:gd name="connsiteX2" fmla="*/ 2055284 w 10050841"/>
              <a:gd name="connsiteY2" fmla="*/ 3429000 h 3429001"/>
              <a:gd name="connsiteX3" fmla="*/ 0 w 10050841"/>
              <a:gd name="connsiteY3" fmla="*/ 0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0841" h="3429001">
                <a:moveTo>
                  <a:pt x="7995557" y="0"/>
                </a:moveTo>
                <a:lnTo>
                  <a:pt x="10050841" y="3429001"/>
                </a:lnTo>
                <a:lnTo>
                  <a:pt x="2055284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  <p:sp>
        <p:nvSpPr>
          <p:cNvPr id="9" name="Freeform: Shape 8"/>
          <p:cNvSpPr/>
          <p:nvPr/>
        </p:nvSpPr>
        <p:spPr>
          <a:xfrm rot="18056265">
            <a:off x="-3401891" y="2571751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  <p:sp>
        <p:nvSpPr>
          <p:cNvPr id="24" name="Freeform: Shape 23"/>
          <p:cNvSpPr/>
          <p:nvPr/>
        </p:nvSpPr>
        <p:spPr>
          <a:xfrm>
            <a:off x="2079811" y="10160"/>
            <a:ext cx="6106659" cy="6858000"/>
          </a:xfrm>
          <a:custGeom>
            <a:avLst/>
            <a:gdLst>
              <a:gd name="connsiteX0" fmla="*/ 4108089 w 6106659"/>
              <a:gd name="connsiteY0" fmla="*/ 0 h 6858000"/>
              <a:gd name="connsiteX1" fmla="*/ 6106659 w 6106659"/>
              <a:gd name="connsiteY1" fmla="*/ 0 h 6858000"/>
              <a:gd name="connsiteX2" fmla="*/ 1998570 w 6106659"/>
              <a:gd name="connsiteY2" fmla="*/ 6858000 h 6858000"/>
              <a:gd name="connsiteX3" fmla="*/ 0 w 610665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6659" h="6858000">
                <a:moveTo>
                  <a:pt x="4108089" y="0"/>
                </a:moveTo>
                <a:lnTo>
                  <a:pt x="6106659" y="0"/>
                </a:lnTo>
                <a:lnTo>
                  <a:pt x="199857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5" name="Freeform: Shape 24"/>
          <p:cNvSpPr/>
          <p:nvPr/>
        </p:nvSpPr>
        <p:spPr>
          <a:xfrm rot="18056265">
            <a:off x="2580186" y="2572112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  <p:sp>
        <p:nvSpPr>
          <p:cNvPr id="10" name="Freeform: Shape 9"/>
          <p:cNvSpPr/>
          <p:nvPr/>
        </p:nvSpPr>
        <p:spPr>
          <a:xfrm rot="18056265">
            <a:off x="6560131" y="2571753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  <p:sp>
        <p:nvSpPr>
          <p:cNvPr id="13" name="TextBox 12"/>
          <p:cNvSpPr txBox="1"/>
          <p:nvPr/>
        </p:nvSpPr>
        <p:spPr>
          <a:xfrm>
            <a:off x="1598299" y="2644805"/>
            <a:ext cx="898906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MY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ヒラギノ角ゴシック" panose="020B0300000000000000" charset="-128"/>
                <a:ea typeface="ヒラギノ角ゴシック" panose="020B0300000000000000" charset="-128"/>
              </a:rPr>
              <a:t>Your company</a:t>
            </a:r>
            <a:endParaRPr lang="en-MY" sz="9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8" ac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2" presetClass="exit" presetSubtype="2" ac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5" dur="4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6" presetClass="emph" presetSubtype="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7" dur="15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15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accel="100000" fill="hold" grpId="1" nodeType="withEffect" p14:presetBounceEnd="2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accel="100000" fill="hold" grpId="1" nodeType="withEffect" p14:presetBounceEnd="2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2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3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4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accel="100000" fill="hold" grpId="1" nodeType="withEffect" p14:presetBounceEnd="20000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2.08333E-6 0 L 0.33867 -1.00579 " pathEditMode="relative" rAng="0" ptsTypes="AA" p14:bounceEnd="20000">
                                          <p:cBhvr>
                                            <p:cTn id="42" dur="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27" y="-503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100000" fill="hold" grpId="1" nodeType="withEffect" p14:presetBounceEnd="20000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8.33333E-7 -4.44444E-6 L -0.34024 1.00741 " pathEditMode="relative" rAng="0" ptsTypes="AA" p14:bounceEnd="20000">
                                          <p:cBhvr>
                                            <p:cTn id="44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18" y="503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  <p:bldP spid="17" grpId="0" animBg="1"/>
          <p:bldP spid="17" grpId="1" animBg="1"/>
          <p:bldP spid="13" grpId="0"/>
          <p:bldP spid="7" grpId="0" animBg="1"/>
          <p:bldP spid="7" grpId="1" animBg="1"/>
          <p:bldP spid="8" grpId="0" animBg="1"/>
          <p:bldP spid="8" grpId="1" animBg="1"/>
          <p:bldP spid="9" grpId="0" animBg="1"/>
          <p:bldP spid="10" grpId="0" animBg="1"/>
          <p:bldP spid="24" grpId="1" bldLvl="0" animBg="1"/>
          <p:bldP spid="25" grpId="1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8" ac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2" presetClass="exit" presetSubtype="2" ac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5" dur="4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6" presetClass="emph" presetSubtype="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7" dur="15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15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accel="10000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accel="10000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2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3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4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accel="100000" fill="hold" grpId="1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2.08333E-6 0 L 0.33867 -1.00579 " pathEditMode="relative" rAng="0" ptsTypes="AA">
                                          <p:cBhvr>
                                            <p:cTn id="42" dur="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27" y="-503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100000" fill="hold" grpId="1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8.33333E-7 -4.44444E-6 L -0.34024 1.00741 " pathEditMode="relative" rAng="0" ptsTypes="AA">
                                          <p:cBhvr>
                                            <p:cTn id="44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18" y="503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  <p:bldP spid="17" grpId="0" animBg="1"/>
          <p:bldP spid="17" grpId="1" animBg="1"/>
          <p:bldP spid="13" grpId="0"/>
          <p:bldP spid="7" grpId="0" animBg="1"/>
          <p:bldP spid="7" grpId="1" animBg="1"/>
          <p:bldP spid="8" grpId="0" animBg="1"/>
          <p:bldP spid="8" grpId="1" animBg="1"/>
          <p:bldP spid="9" grpId="0" animBg="1"/>
          <p:bldP spid="10" grpId="0" animBg="1"/>
          <p:bldP spid="24" grpId="1" bldLvl="0" animBg="1"/>
          <p:bldP spid="25" grpId="1" bldLvl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/>
          <p:cNvSpPr/>
          <p:nvPr/>
        </p:nvSpPr>
        <p:spPr>
          <a:xfrm rot="18056265">
            <a:off x="-3401891" y="2571751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1" name="Freeform: Shape 20"/>
          <p:cNvSpPr/>
          <p:nvPr/>
        </p:nvSpPr>
        <p:spPr>
          <a:xfrm rot="18056265">
            <a:off x="6576006" y="2571753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9" name="Freeform: Shape 18"/>
          <p:cNvSpPr/>
          <p:nvPr/>
        </p:nvSpPr>
        <p:spPr>
          <a:xfrm>
            <a:off x="4037243" y="0"/>
            <a:ext cx="8105232" cy="6858000"/>
          </a:xfrm>
          <a:custGeom>
            <a:avLst/>
            <a:gdLst>
              <a:gd name="connsiteX0" fmla="*/ 4108090 w 8105232"/>
              <a:gd name="connsiteY0" fmla="*/ 0 h 6858000"/>
              <a:gd name="connsiteX1" fmla="*/ 8105232 w 8105232"/>
              <a:gd name="connsiteY1" fmla="*/ 0 h 6858000"/>
              <a:gd name="connsiteX2" fmla="*/ 3997143 w 8105232"/>
              <a:gd name="connsiteY2" fmla="*/ 6858000 h 6858000"/>
              <a:gd name="connsiteX3" fmla="*/ 0 w 81052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5232" h="6858000">
                <a:moveTo>
                  <a:pt x="4108090" y="0"/>
                </a:moveTo>
                <a:lnTo>
                  <a:pt x="8105232" y="0"/>
                </a:lnTo>
                <a:lnTo>
                  <a:pt x="399714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1" name="Freeform: Shape 10"/>
          <p:cNvSpPr/>
          <p:nvPr/>
        </p:nvSpPr>
        <p:spPr>
          <a:xfrm rot="18056265">
            <a:off x="-923596" y="1714500"/>
            <a:ext cx="10050841" cy="3429001"/>
          </a:xfrm>
          <a:custGeom>
            <a:avLst/>
            <a:gdLst>
              <a:gd name="connsiteX0" fmla="*/ 7995557 w 10050841"/>
              <a:gd name="connsiteY0" fmla="*/ 0 h 3429001"/>
              <a:gd name="connsiteX1" fmla="*/ 10050841 w 10050841"/>
              <a:gd name="connsiteY1" fmla="*/ 3429001 h 3429001"/>
              <a:gd name="connsiteX2" fmla="*/ 2055284 w 10050841"/>
              <a:gd name="connsiteY2" fmla="*/ 3429000 h 3429001"/>
              <a:gd name="connsiteX3" fmla="*/ 0 w 10050841"/>
              <a:gd name="connsiteY3" fmla="*/ 0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0841" h="3429001">
                <a:moveTo>
                  <a:pt x="7995557" y="0"/>
                </a:moveTo>
                <a:lnTo>
                  <a:pt x="10050841" y="3429001"/>
                </a:lnTo>
                <a:lnTo>
                  <a:pt x="2055284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3" name="Freeform: Shape 12"/>
          <p:cNvSpPr/>
          <p:nvPr/>
        </p:nvSpPr>
        <p:spPr>
          <a:xfrm rot="18056265">
            <a:off x="4777421" y="3822602"/>
            <a:ext cx="4244168" cy="769522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5" name="Freeform: Shape 24"/>
          <p:cNvSpPr/>
          <p:nvPr/>
        </p:nvSpPr>
        <p:spPr>
          <a:xfrm flipH="1">
            <a:off x="1896527" y="5432651"/>
            <a:ext cx="4244168" cy="769522"/>
          </a:xfrm>
          <a:custGeom>
            <a:avLst/>
            <a:gdLst>
              <a:gd name="connsiteX0" fmla="*/ 0 w 4244168"/>
              <a:gd name="connsiteY0" fmla="*/ 0 h 769522"/>
              <a:gd name="connsiteX1" fmla="*/ 3760805 w 4244168"/>
              <a:gd name="connsiteY1" fmla="*/ 0 h 769522"/>
              <a:gd name="connsiteX2" fmla="*/ 4244168 w 4244168"/>
              <a:gd name="connsiteY2" fmla="*/ 769522 h 769522"/>
              <a:gd name="connsiteX3" fmla="*/ 483364 w 4244168"/>
              <a:gd name="connsiteY3" fmla="*/ 769522 h 76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4168" h="769522">
                <a:moveTo>
                  <a:pt x="0" y="0"/>
                </a:moveTo>
                <a:lnTo>
                  <a:pt x="3760805" y="0"/>
                </a:lnTo>
                <a:lnTo>
                  <a:pt x="4244168" y="769522"/>
                </a:lnTo>
                <a:lnTo>
                  <a:pt x="483364" y="769522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8" name="Freeform: Shape 27"/>
          <p:cNvSpPr/>
          <p:nvPr/>
        </p:nvSpPr>
        <p:spPr>
          <a:xfrm rot="18056265">
            <a:off x="-73659" y="2018418"/>
            <a:ext cx="4244168" cy="769522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9" name="Freeform: Shape 28"/>
          <p:cNvSpPr/>
          <p:nvPr/>
        </p:nvSpPr>
        <p:spPr>
          <a:xfrm flipH="1">
            <a:off x="2698478" y="443176"/>
            <a:ext cx="4244168" cy="769522"/>
          </a:xfrm>
          <a:custGeom>
            <a:avLst/>
            <a:gdLst>
              <a:gd name="connsiteX0" fmla="*/ 0 w 4244168"/>
              <a:gd name="connsiteY0" fmla="*/ 0 h 769522"/>
              <a:gd name="connsiteX1" fmla="*/ 3760805 w 4244168"/>
              <a:gd name="connsiteY1" fmla="*/ 0 h 769522"/>
              <a:gd name="connsiteX2" fmla="*/ 4244168 w 4244168"/>
              <a:gd name="connsiteY2" fmla="*/ 769522 h 769522"/>
              <a:gd name="connsiteX3" fmla="*/ 483364 w 4244168"/>
              <a:gd name="connsiteY3" fmla="*/ 769522 h 76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4168" h="769522">
                <a:moveTo>
                  <a:pt x="0" y="0"/>
                </a:moveTo>
                <a:lnTo>
                  <a:pt x="3760805" y="0"/>
                </a:lnTo>
                <a:lnTo>
                  <a:pt x="4244168" y="769522"/>
                </a:lnTo>
                <a:lnTo>
                  <a:pt x="483364" y="769522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32" name="Parallelogram 31"/>
          <p:cNvSpPr/>
          <p:nvPr/>
        </p:nvSpPr>
        <p:spPr>
          <a:xfrm>
            <a:off x="6907921" y="4421154"/>
            <a:ext cx="7891417" cy="1392667"/>
          </a:xfrm>
          <a:prstGeom prst="parallelogram">
            <a:avLst>
              <a:gd name="adj" fmla="val 59862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2" name="Parallelogram 11"/>
          <p:cNvSpPr/>
          <p:nvPr/>
        </p:nvSpPr>
        <p:spPr>
          <a:xfrm>
            <a:off x="-47600" y="777478"/>
            <a:ext cx="8953500" cy="5036344"/>
          </a:xfrm>
          <a:prstGeom prst="parallelogram">
            <a:avLst>
              <a:gd name="adj" fmla="val 60000"/>
            </a:avLst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92457" y="4562950"/>
            <a:ext cx="35933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6600" dirty="0">
                <a:latin typeface="ヒラギノ角ゴシック" panose="020B0300000000000000" charset="-128"/>
                <a:ea typeface="ヒラギノ角ゴシック" panose="020B0300000000000000" charset="-128"/>
              </a:rPr>
              <a:t>Enter title</a:t>
            </a:r>
            <a:endParaRPr lang="en-MY" sz="6600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100000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100000" fill="hold" grpId="0" nodeType="withEffect" p14:presetBounceEnd="3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5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4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2" presetClass="exit" presetSubtype="2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3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3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xit" presetSubtype="8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4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2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1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" presetClass="exit" presetSubtype="8" accel="100000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5" dur="25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25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2" presetClass="exit" presetSubtype="4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2" presetClass="exit" presetSubtype="2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6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22" presetClass="exit" presetSubtype="1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22" presetClass="exit" presetSubtype="8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7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2" accel="10000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2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2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3" grpId="1" animBg="1"/>
          <p:bldP spid="13" grpId="2" animBg="1"/>
          <p:bldP spid="13" grpId="3" animBg="1"/>
          <p:bldP spid="25" grpId="0" animBg="1"/>
          <p:bldP spid="25" grpId="1" animBg="1"/>
          <p:bldP spid="25" grpId="2" animBg="1"/>
          <p:bldP spid="25" grpId="3" animBg="1"/>
          <p:bldP spid="28" grpId="0" animBg="1"/>
          <p:bldP spid="28" grpId="1" animBg="1"/>
          <p:bldP spid="28" grpId="2" animBg="1"/>
          <p:bldP spid="28" grpId="3" animBg="1"/>
          <p:bldP spid="29" grpId="0" animBg="1"/>
          <p:bldP spid="29" grpId="1" animBg="1"/>
          <p:bldP spid="29" grpId="2" animBg="1"/>
          <p:bldP spid="29" grpId="3" animBg="1"/>
          <p:bldP spid="32" grpId="0" animBg="1"/>
          <p:bldP spid="32" grpId="1" animBg="1"/>
          <p:bldP spid="32" grpId="2" animBg="1"/>
          <p:bldP spid="12" grpId="0" animBg="1"/>
          <p:bldP spid="12" grpId="1" animBg="1"/>
          <p:bldP spid="4" grpId="0"/>
          <p:bldP spid="4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5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4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2" presetClass="exit" presetSubtype="2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3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3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xit" presetSubtype="8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4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2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1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" presetClass="exit" presetSubtype="8" accel="100000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5" dur="25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25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2" presetClass="exit" presetSubtype="4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2" presetClass="exit" presetSubtype="2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6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22" presetClass="exit" presetSubtype="1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22" presetClass="exit" presetSubtype="8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7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2" accel="10000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2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2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3" grpId="1" animBg="1"/>
          <p:bldP spid="13" grpId="2" animBg="1"/>
          <p:bldP spid="13" grpId="3" animBg="1"/>
          <p:bldP spid="25" grpId="0" animBg="1"/>
          <p:bldP spid="25" grpId="1" animBg="1"/>
          <p:bldP spid="25" grpId="2" animBg="1"/>
          <p:bldP spid="25" grpId="3" animBg="1"/>
          <p:bldP spid="28" grpId="0" animBg="1"/>
          <p:bldP spid="28" grpId="1" animBg="1"/>
          <p:bldP spid="28" grpId="2" animBg="1"/>
          <p:bldP spid="28" grpId="3" animBg="1"/>
          <p:bldP spid="29" grpId="0" animBg="1"/>
          <p:bldP spid="29" grpId="1" animBg="1"/>
          <p:bldP spid="29" grpId="2" animBg="1"/>
          <p:bldP spid="29" grpId="3" animBg="1"/>
          <p:bldP spid="32" grpId="0" animBg="1"/>
          <p:bldP spid="32" grpId="1" animBg="1"/>
          <p:bldP spid="32" grpId="2" animBg="1"/>
          <p:bldP spid="12" grpId="0" animBg="1"/>
          <p:bldP spid="12" grpId="1" animBg="1"/>
          <p:bldP spid="4" grpId="0"/>
          <p:bldP spid="4" grpId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/>
          <p:cNvSpPr/>
          <p:nvPr/>
        </p:nvSpPr>
        <p:spPr>
          <a:xfrm rot="18056265">
            <a:off x="-3401891" y="2571751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1" name="Freeform: Shape 20"/>
          <p:cNvSpPr/>
          <p:nvPr/>
        </p:nvSpPr>
        <p:spPr>
          <a:xfrm rot="18056265">
            <a:off x="6560131" y="2571753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9" name="Freeform: Shape 18"/>
          <p:cNvSpPr/>
          <p:nvPr/>
        </p:nvSpPr>
        <p:spPr>
          <a:xfrm>
            <a:off x="4037243" y="0"/>
            <a:ext cx="8105232" cy="6858000"/>
          </a:xfrm>
          <a:custGeom>
            <a:avLst/>
            <a:gdLst>
              <a:gd name="connsiteX0" fmla="*/ 4108090 w 8105232"/>
              <a:gd name="connsiteY0" fmla="*/ 0 h 6858000"/>
              <a:gd name="connsiteX1" fmla="*/ 8105232 w 8105232"/>
              <a:gd name="connsiteY1" fmla="*/ 0 h 6858000"/>
              <a:gd name="connsiteX2" fmla="*/ 3997143 w 8105232"/>
              <a:gd name="connsiteY2" fmla="*/ 6858000 h 6858000"/>
              <a:gd name="connsiteX3" fmla="*/ 0 w 81052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5232" h="6858000">
                <a:moveTo>
                  <a:pt x="4108090" y="0"/>
                </a:moveTo>
                <a:lnTo>
                  <a:pt x="8105232" y="0"/>
                </a:lnTo>
                <a:lnTo>
                  <a:pt x="399714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1" name="Freeform: Shape 10"/>
          <p:cNvSpPr/>
          <p:nvPr/>
        </p:nvSpPr>
        <p:spPr>
          <a:xfrm rot="18056265">
            <a:off x="-923596" y="1714500"/>
            <a:ext cx="10050841" cy="3429001"/>
          </a:xfrm>
          <a:custGeom>
            <a:avLst/>
            <a:gdLst>
              <a:gd name="connsiteX0" fmla="*/ 7995557 w 10050841"/>
              <a:gd name="connsiteY0" fmla="*/ 0 h 3429001"/>
              <a:gd name="connsiteX1" fmla="*/ 10050841 w 10050841"/>
              <a:gd name="connsiteY1" fmla="*/ 3429001 h 3429001"/>
              <a:gd name="connsiteX2" fmla="*/ 2055284 w 10050841"/>
              <a:gd name="connsiteY2" fmla="*/ 3429000 h 3429001"/>
              <a:gd name="connsiteX3" fmla="*/ 0 w 10050841"/>
              <a:gd name="connsiteY3" fmla="*/ 0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0841" h="3429001">
                <a:moveTo>
                  <a:pt x="7995557" y="0"/>
                </a:moveTo>
                <a:lnTo>
                  <a:pt x="10050841" y="3429001"/>
                </a:lnTo>
                <a:lnTo>
                  <a:pt x="2055284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5" name="Freeform: Shape 14"/>
          <p:cNvSpPr/>
          <p:nvPr/>
        </p:nvSpPr>
        <p:spPr>
          <a:xfrm rot="18056265">
            <a:off x="7906277" y="3822602"/>
            <a:ext cx="4244168" cy="769522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6" name="Freeform: Shape 15"/>
          <p:cNvSpPr/>
          <p:nvPr/>
        </p:nvSpPr>
        <p:spPr>
          <a:xfrm flipH="1">
            <a:off x="4992154" y="5432651"/>
            <a:ext cx="4244168" cy="769522"/>
          </a:xfrm>
          <a:custGeom>
            <a:avLst/>
            <a:gdLst>
              <a:gd name="connsiteX0" fmla="*/ 0 w 4244168"/>
              <a:gd name="connsiteY0" fmla="*/ 0 h 769522"/>
              <a:gd name="connsiteX1" fmla="*/ 3760805 w 4244168"/>
              <a:gd name="connsiteY1" fmla="*/ 0 h 769522"/>
              <a:gd name="connsiteX2" fmla="*/ 4244168 w 4244168"/>
              <a:gd name="connsiteY2" fmla="*/ 769522 h 769522"/>
              <a:gd name="connsiteX3" fmla="*/ 483364 w 4244168"/>
              <a:gd name="connsiteY3" fmla="*/ 769522 h 76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4168" h="769522">
                <a:moveTo>
                  <a:pt x="0" y="0"/>
                </a:moveTo>
                <a:lnTo>
                  <a:pt x="3760805" y="0"/>
                </a:lnTo>
                <a:lnTo>
                  <a:pt x="4244168" y="769522"/>
                </a:lnTo>
                <a:lnTo>
                  <a:pt x="483364" y="769522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7" name="Freeform: Shape 16"/>
          <p:cNvSpPr/>
          <p:nvPr/>
        </p:nvSpPr>
        <p:spPr>
          <a:xfrm rot="18056265">
            <a:off x="2983481" y="2018418"/>
            <a:ext cx="4244168" cy="769522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8" name="Freeform: Shape 17"/>
          <p:cNvSpPr/>
          <p:nvPr/>
        </p:nvSpPr>
        <p:spPr>
          <a:xfrm flipH="1">
            <a:off x="5755618" y="443176"/>
            <a:ext cx="4244168" cy="769522"/>
          </a:xfrm>
          <a:custGeom>
            <a:avLst/>
            <a:gdLst>
              <a:gd name="connsiteX0" fmla="*/ 0 w 4244168"/>
              <a:gd name="connsiteY0" fmla="*/ 0 h 769522"/>
              <a:gd name="connsiteX1" fmla="*/ 3760805 w 4244168"/>
              <a:gd name="connsiteY1" fmla="*/ 0 h 769522"/>
              <a:gd name="connsiteX2" fmla="*/ 4244168 w 4244168"/>
              <a:gd name="connsiteY2" fmla="*/ 769522 h 769522"/>
              <a:gd name="connsiteX3" fmla="*/ 483364 w 4244168"/>
              <a:gd name="connsiteY3" fmla="*/ 769522 h 76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4168" h="769522">
                <a:moveTo>
                  <a:pt x="0" y="0"/>
                </a:moveTo>
                <a:lnTo>
                  <a:pt x="3760805" y="0"/>
                </a:lnTo>
                <a:lnTo>
                  <a:pt x="4244168" y="769522"/>
                </a:lnTo>
                <a:lnTo>
                  <a:pt x="483364" y="769522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7" name="Parallelogram 26"/>
          <p:cNvSpPr/>
          <p:nvPr/>
        </p:nvSpPr>
        <p:spPr>
          <a:xfrm>
            <a:off x="-2759233" y="771132"/>
            <a:ext cx="7891417" cy="1392667"/>
          </a:xfrm>
          <a:prstGeom prst="parallelogram">
            <a:avLst>
              <a:gd name="adj" fmla="val 59862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0000" y="912928"/>
            <a:ext cx="36375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altLang="zh-CN" sz="6600" dirty="0">
                <a:latin typeface="ヒラギノ角ゴシック" panose="020B0300000000000000" charset="-128"/>
                <a:ea typeface="ヒラギノ角ゴシック" panose="020B0300000000000000" charset="-128"/>
              </a:rPr>
              <a:t>Enter title</a:t>
            </a:r>
            <a:endParaRPr lang="en-MY" altLang="zh-CN" sz="6600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4" name="Parallelogram 13"/>
          <p:cNvSpPr/>
          <p:nvPr/>
        </p:nvSpPr>
        <p:spPr>
          <a:xfrm>
            <a:off x="3003861" y="771132"/>
            <a:ext cx="8953500" cy="5036344"/>
          </a:xfrm>
          <a:prstGeom prst="parallelogram">
            <a:avLst>
              <a:gd name="adj" fmla="val 60000"/>
            </a:avLst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100000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100000" fill="hold" grpId="0" nodeType="withEffect" p14:presetBounceEnd="3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5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2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2" presetClass="exit" presetSubtype="4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3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xit" presetSubtype="8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1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xit" presetSubtype="2" accel="100000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2" presetClass="exit" presetSubtype="2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5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22" presetClass="exit" presetSubtype="4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4" fill="hold" grpId="2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2" fill="hold" grpId="2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xit" presetSubtype="1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22" presetClass="exit" presetSubtype="8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7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8" accel="10000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25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25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5" grpId="1" animBg="1"/>
          <p:bldP spid="15" grpId="2" animBg="1"/>
          <p:bldP spid="15" grpId="3" animBg="1"/>
          <p:bldP spid="16" grpId="0" animBg="1"/>
          <p:bldP spid="16" grpId="1" animBg="1"/>
          <p:bldP spid="16" grpId="2" animBg="1"/>
          <p:bldP spid="16" grpId="3" animBg="1"/>
          <p:bldP spid="17" grpId="0" animBg="1"/>
          <p:bldP spid="17" grpId="1" animBg="1"/>
          <p:bldP spid="17" grpId="2" animBg="1"/>
          <p:bldP spid="17" grpId="3" animBg="1"/>
          <p:bldP spid="18" grpId="0" animBg="1"/>
          <p:bldP spid="18" grpId="1" animBg="1"/>
          <p:bldP spid="18" grpId="2" animBg="1"/>
          <p:bldP spid="18" grpId="3" animBg="1"/>
          <p:bldP spid="27" grpId="0" animBg="1"/>
          <p:bldP spid="27" grpId="1" animBg="1"/>
          <p:bldP spid="27" grpId="2" animBg="1"/>
          <p:bldP spid="4" grpId="0"/>
          <p:bldP spid="4" grpId="1"/>
          <p:bldP spid="14" grpId="0" animBg="1"/>
          <p:bldP spid="1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5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2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2" presetClass="exit" presetSubtype="4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3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xit" presetSubtype="8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1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xit" presetSubtype="2" accel="100000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2" presetClass="exit" presetSubtype="2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5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22" presetClass="exit" presetSubtype="4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4" fill="hold" grpId="2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2" fill="hold" grpId="2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xit" presetSubtype="1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22" presetClass="exit" presetSubtype="8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7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8" accel="10000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25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25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5" grpId="1" animBg="1"/>
          <p:bldP spid="15" grpId="2" animBg="1"/>
          <p:bldP spid="15" grpId="3" animBg="1"/>
          <p:bldP spid="16" grpId="0" animBg="1"/>
          <p:bldP spid="16" grpId="1" animBg="1"/>
          <p:bldP spid="16" grpId="2" animBg="1"/>
          <p:bldP spid="16" grpId="3" animBg="1"/>
          <p:bldP spid="17" grpId="0" animBg="1"/>
          <p:bldP spid="17" grpId="1" animBg="1"/>
          <p:bldP spid="17" grpId="2" animBg="1"/>
          <p:bldP spid="17" grpId="3" animBg="1"/>
          <p:bldP spid="18" grpId="0" animBg="1"/>
          <p:bldP spid="18" grpId="1" animBg="1"/>
          <p:bldP spid="18" grpId="2" animBg="1"/>
          <p:bldP spid="18" grpId="3" animBg="1"/>
          <p:bldP spid="27" grpId="0" animBg="1"/>
          <p:bldP spid="27" grpId="1" animBg="1"/>
          <p:bldP spid="27" grpId="2" animBg="1"/>
          <p:bldP spid="4" grpId="0"/>
          <p:bldP spid="4" grpId="1"/>
          <p:bldP spid="14" grpId="0" animBg="1"/>
          <p:bldP spid="14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Work Space - 313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282.000000" end="10858.099609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arallelogram 7"/>
          <p:cNvSpPr/>
          <p:nvPr/>
        </p:nvSpPr>
        <p:spPr>
          <a:xfrm>
            <a:off x="2145011" y="4793843"/>
            <a:ext cx="7891417" cy="1016408"/>
          </a:xfrm>
          <a:prstGeom prst="parallelogram">
            <a:avLst>
              <a:gd name="adj" fmla="val 59862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TextBox 8"/>
          <p:cNvSpPr txBox="1"/>
          <p:nvPr/>
        </p:nvSpPr>
        <p:spPr>
          <a:xfrm>
            <a:off x="4271952" y="4852284"/>
            <a:ext cx="36375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6600" dirty="0">
                <a:latin typeface="Meiryo UI" panose="020B0604030504040204" charset="-128"/>
              </a:rPr>
              <a:t>Enter title</a:t>
            </a:r>
            <a:endParaRPr lang="en-MY" sz="6600" dirty="0">
              <a:latin typeface="Meiryo UI" panose="020B0604030504040204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9" name="Freeform: Shape 18"/>
          <p:cNvSpPr/>
          <p:nvPr/>
        </p:nvSpPr>
        <p:spPr>
          <a:xfrm>
            <a:off x="4037243" y="0"/>
            <a:ext cx="8105232" cy="6858000"/>
          </a:xfrm>
          <a:custGeom>
            <a:avLst/>
            <a:gdLst>
              <a:gd name="connsiteX0" fmla="*/ 4108090 w 8105232"/>
              <a:gd name="connsiteY0" fmla="*/ 0 h 6858000"/>
              <a:gd name="connsiteX1" fmla="*/ 8105232 w 8105232"/>
              <a:gd name="connsiteY1" fmla="*/ 0 h 6858000"/>
              <a:gd name="connsiteX2" fmla="*/ 3997143 w 8105232"/>
              <a:gd name="connsiteY2" fmla="*/ 6858000 h 6858000"/>
              <a:gd name="connsiteX3" fmla="*/ 0 w 81052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5232" h="6858000">
                <a:moveTo>
                  <a:pt x="4108090" y="0"/>
                </a:moveTo>
                <a:lnTo>
                  <a:pt x="8105232" y="0"/>
                </a:lnTo>
                <a:lnTo>
                  <a:pt x="399714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1" name="Freeform: Shape 10"/>
          <p:cNvSpPr/>
          <p:nvPr/>
        </p:nvSpPr>
        <p:spPr>
          <a:xfrm rot="18056265">
            <a:off x="-923596" y="1714500"/>
            <a:ext cx="10050841" cy="3429001"/>
          </a:xfrm>
          <a:custGeom>
            <a:avLst/>
            <a:gdLst>
              <a:gd name="connsiteX0" fmla="*/ 7995557 w 10050841"/>
              <a:gd name="connsiteY0" fmla="*/ 0 h 3429001"/>
              <a:gd name="connsiteX1" fmla="*/ 10050841 w 10050841"/>
              <a:gd name="connsiteY1" fmla="*/ 3429001 h 3429001"/>
              <a:gd name="connsiteX2" fmla="*/ 2055284 w 10050841"/>
              <a:gd name="connsiteY2" fmla="*/ 3429000 h 3429001"/>
              <a:gd name="connsiteX3" fmla="*/ 0 w 10050841"/>
              <a:gd name="connsiteY3" fmla="*/ 0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0841" h="3429001">
                <a:moveTo>
                  <a:pt x="7995557" y="0"/>
                </a:moveTo>
                <a:lnTo>
                  <a:pt x="10050841" y="3429001"/>
                </a:lnTo>
                <a:lnTo>
                  <a:pt x="2055284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  <p:sp>
        <p:nvSpPr>
          <p:cNvPr id="20" name="Freeform: Shape 19"/>
          <p:cNvSpPr/>
          <p:nvPr/>
        </p:nvSpPr>
        <p:spPr>
          <a:xfrm rot="18056265">
            <a:off x="-3401891" y="2571751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  <p:sp>
        <p:nvSpPr>
          <p:cNvPr id="21" name="Freeform: Shape 20"/>
          <p:cNvSpPr/>
          <p:nvPr/>
        </p:nvSpPr>
        <p:spPr>
          <a:xfrm rot="18056265">
            <a:off x="6560131" y="2571753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8" ac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2" presetClass="exit" presetSubtype="2" ac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5" dur="4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3993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225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40000" y="14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6" presetClass="emph" presetSubtype="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21" dur="2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40000" y="14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accel="100000" fill="hold" grpId="1" nodeType="withEffect" p14:presetBounceEnd="20000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accel="100000" fill="hold" grpId="1" nodeType="withEffect" p14:presetBounceEnd="20000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6" presetClass="entr" presetSubtype="21" fill="hold" grpId="0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accel="100000" fill="hold" grpId="0" nodeType="withEffect" p14:presetBounceEnd="3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15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xit" presetSubtype="2" accel="100000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3" dur="25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5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0" presetClass="exit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49" fill="hold" display="0">
                      <p:stCondLst>
                        <p:cond delay="indefinite"/>
                      </p:stCondLst>
                    </p:cTn>
                    <p:tgtEl>
                      <p:spTgt spid="23"/>
                    </p:tgtEl>
                  </p:cMediaNode>
                </p:video>
              </p:childTnLst>
            </p:cTn>
          </p:par>
        </p:tnLst>
        <p:bldLst>
          <p:bldP spid="8" grpId="0" animBg="1"/>
          <p:bldP spid="8" grpId="1" animBg="1"/>
          <p:bldP spid="8" grpId="2" animBg="1"/>
          <p:bldP spid="9" grpId="0"/>
          <p:bldP spid="9" grpId="1"/>
          <p:bldP spid="2" grpId="0" animBg="1"/>
          <p:bldP spid="19" grpId="0" animBg="1"/>
          <p:bldP spid="19" grpId="1" animBg="1"/>
          <p:bldP spid="11" grpId="0" animBg="1"/>
          <p:bldP spid="11" grpId="1" animBg="1"/>
          <p:bldP spid="20" grpId="0" animBg="1"/>
          <p:bldP spid="21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8" ac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2" presetClass="exit" presetSubtype="2" ac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5" dur="4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3993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225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40000" y="14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6" presetClass="emph" presetSubtype="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21" dur="2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40000" y="14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accel="100000" fill="hold" grpId="1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accel="100000" fill="hold" grpId="1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6" presetClass="entr" presetSubtype="21" fill="hold" grpId="0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15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xit" presetSubtype="2" accel="100000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3" dur="25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5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0" presetClass="exit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49" fill="hold" display="0">
                      <p:stCondLst>
                        <p:cond delay="indefinite"/>
                      </p:stCondLst>
                    </p:cTn>
                    <p:tgtEl>
                      <p:spTgt spid="23"/>
                    </p:tgtEl>
                  </p:cMediaNode>
                </p:video>
              </p:childTnLst>
            </p:cTn>
          </p:par>
        </p:tnLst>
        <p:bldLst>
          <p:bldP spid="8" grpId="0" animBg="1"/>
          <p:bldP spid="8" grpId="1" animBg="1"/>
          <p:bldP spid="8" grpId="2" animBg="1"/>
          <p:bldP spid="9" grpId="0"/>
          <p:bldP spid="9" grpId="1"/>
          <p:bldP spid="2" grpId="0" animBg="1"/>
          <p:bldP spid="19" grpId="0" animBg="1"/>
          <p:bldP spid="19" grpId="1" animBg="1"/>
          <p:bldP spid="11" grpId="0" animBg="1"/>
          <p:bldP spid="11" grpId="1" animBg="1"/>
          <p:bldP spid="20" grpId="0" animBg="1"/>
          <p:bldP spid="21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/>
          <p:cNvSpPr/>
          <p:nvPr/>
        </p:nvSpPr>
        <p:spPr>
          <a:xfrm rot="18056265">
            <a:off x="-3401891" y="2571751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1" name="Freeform: Shape 20"/>
          <p:cNvSpPr/>
          <p:nvPr/>
        </p:nvSpPr>
        <p:spPr>
          <a:xfrm rot="18056265">
            <a:off x="6560131" y="2571753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9" name="Freeform: Shape 18"/>
          <p:cNvSpPr/>
          <p:nvPr/>
        </p:nvSpPr>
        <p:spPr>
          <a:xfrm>
            <a:off x="4037243" y="0"/>
            <a:ext cx="8105232" cy="6858000"/>
          </a:xfrm>
          <a:custGeom>
            <a:avLst/>
            <a:gdLst>
              <a:gd name="connsiteX0" fmla="*/ 4108090 w 8105232"/>
              <a:gd name="connsiteY0" fmla="*/ 0 h 6858000"/>
              <a:gd name="connsiteX1" fmla="*/ 8105232 w 8105232"/>
              <a:gd name="connsiteY1" fmla="*/ 0 h 6858000"/>
              <a:gd name="connsiteX2" fmla="*/ 3997143 w 8105232"/>
              <a:gd name="connsiteY2" fmla="*/ 6858000 h 6858000"/>
              <a:gd name="connsiteX3" fmla="*/ 0 w 81052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5232" h="6858000">
                <a:moveTo>
                  <a:pt x="4108090" y="0"/>
                </a:moveTo>
                <a:lnTo>
                  <a:pt x="8105232" y="0"/>
                </a:lnTo>
                <a:lnTo>
                  <a:pt x="399714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1" name="Freeform: Shape 10"/>
          <p:cNvSpPr/>
          <p:nvPr/>
        </p:nvSpPr>
        <p:spPr>
          <a:xfrm rot="18056265">
            <a:off x="-923596" y="1714500"/>
            <a:ext cx="10050841" cy="3429001"/>
          </a:xfrm>
          <a:custGeom>
            <a:avLst/>
            <a:gdLst>
              <a:gd name="connsiteX0" fmla="*/ 7995557 w 10050841"/>
              <a:gd name="connsiteY0" fmla="*/ 0 h 3429001"/>
              <a:gd name="connsiteX1" fmla="*/ 10050841 w 10050841"/>
              <a:gd name="connsiteY1" fmla="*/ 3429001 h 3429001"/>
              <a:gd name="connsiteX2" fmla="*/ 2055284 w 10050841"/>
              <a:gd name="connsiteY2" fmla="*/ 3429000 h 3429001"/>
              <a:gd name="connsiteX3" fmla="*/ 0 w 10050841"/>
              <a:gd name="connsiteY3" fmla="*/ 0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0841" h="3429001">
                <a:moveTo>
                  <a:pt x="7995557" y="0"/>
                </a:moveTo>
                <a:lnTo>
                  <a:pt x="10050841" y="3429001"/>
                </a:lnTo>
                <a:lnTo>
                  <a:pt x="2055284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5" name="Freeform: Shape 14"/>
          <p:cNvSpPr/>
          <p:nvPr/>
        </p:nvSpPr>
        <p:spPr>
          <a:xfrm rot="18056265">
            <a:off x="7906277" y="3822602"/>
            <a:ext cx="4244168" cy="769522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6" name="Freeform: Shape 15"/>
          <p:cNvSpPr/>
          <p:nvPr/>
        </p:nvSpPr>
        <p:spPr>
          <a:xfrm flipH="1">
            <a:off x="4992154" y="5432651"/>
            <a:ext cx="4244168" cy="769522"/>
          </a:xfrm>
          <a:custGeom>
            <a:avLst/>
            <a:gdLst>
              <a:gd name="connsiteX0" fmla="*/ 0 w 4244168"/>
              <a:gd name="connsiteY0" fmla="*/ 0 h 769522"/>
              <a:gd name="connsiteX1" fmla="*/ 3760805 w 4244168"/>
              <a:gd name="connsiteY1" fmla="*/ 0 h 769522"/>
              <a:gd name="connsiteX2" fmla="*/ 4244168 w 4244168"/>
              <a:gd name="connsiteY2" fmla="*/ 769522 h 769522"/>
              <a:gd name="connsiteX3" fmla="*/ 483364 w 4244168"/>
              <a:gd name="connsiteY3" fmla="*/ 769522 h 76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4168" h="769522">
                <a:moveTo>
                  <a:pt x="0" y="0"/>
                </a:moveTo>
                <a:lnTo>
                  <a:pt x="3760805" y="0"/>
                </a:lnTo>
                <a:lnTo>
                  <a:pt x="4244168" y="769522"/>
                </a:lnTo>
                <a:lnTo>
                  <a:pt x="483364" y="769522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7" name="Freeform: Shape 16"/>
          <p:cNvSpPr/>
          <p:nvPr/>
        </p:nvSpPr>
        <p:spPr>
          <a:xfrm rot="18056265">
            <a:off x="2983481" y="2018418"/>
            <a:ext cx="4244168" cy="769522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8" name="Freeform: Shape 17"/>
          <p:cNvSpPr/>
          <p:nvPr/>
        </p:nvSpPr>
        <p:spPr>
          <a:xfrm flipH="1">
            <a:off x="5755618" y="443176"/>
            <a:ext cx="4244168" cy="769522"/>
          </a:xfrm>
          <a:custGeom>
            <a:avLst/>
            <a:gdLst>
              <a:gd name="connsiteX0" fmla="*/ 0 w 4244168"/>
              <a:gd name="connsiteY0" fmla="*/ 0 h 769522"/>
              <a:gd name="connsiteX1" fmla="*/ 3760805 w 4244168"/>
              <a:gd name="connsiteY1" fmla="*/ 0 h 769522"/>
              <a:gd name="connsiteX2" fmla="*/ 4244168 w 4244168"/>
              <a:gd name="connsiteY2" fmla="*/ 769522 h 769522"/>
              <a:gd name="connsiteX3" fmla="*/ 483364 w 4244168"/>
              <a:gd name="connsiteY3" fmla="*/ 769522 h 76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4168" h="769522">
                <a:moveTo>
                  <a:pt x="0" y="0"/>
                </a:moveTo>
                <a:lnTo>
                  <a:pt x="3760805" y="0"/>
                </a:lnTo>
                <a:lnTo>
                  <a:pt x="4244168" y="769522"/>
                </a:lnTo>
                <a:lnTo>
                  <a:pt x="483364" y="769522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7" name="Parallelogram 26"/>
          <p:cNvSpPr/>
          <p:nvPr/>
        </p:nvSpPr>
        <p:spPr>
          <a:xfrm>
            <a:off x="-2759233" y="771132"/>
            <a:ext cx="7891417" cy="1392667"/>
          </a:xfrm>
          <a:prstGeom prst="parallelogram">
            <a:avLst>
              <a:gd name="adj" fmla="val 59862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0000" y="912928"/>
            <a:ext cx="36375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6600" dirty="0">
                <a:latin typeface="ヒラギノ角ゴシック" panose="020B0300000000000000" charset="-128"/>
                <a:ea typeface="ヒラギノ角ゴシック" panose="020B0300000000000000" charset="-128"/>
              </a:rPr>
              <a:t>Enter title</a:t>
            </a:r>
            <a:endParaRPr lang="en-MY" sz="6600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3003861" y="781068"/>
            <a:ext cx="8953500" cy="5036344"/>
          </a:xfrm>
          <a:prstGeom prst="parallelogram">
            <a:avLst>
              <a:gd name="adj" fmla="val 60000"/>
            </a:avLst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100000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100000" fill="hold" grpId="0" nodeType="withEffect" p14:presetBounceEnd="3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5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2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2" presetClass="exit" presetSubtype="4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3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xit" presetSubtype="8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1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xit" presetSubtype="2" accel="100000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2" presetClass="exit" presetSubtype="2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5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22" presetClass="exit" presetSubtype="4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4" fill="hold" grpId="2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2" fill="hold" grpId="2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xit" presetSubtype="1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22" presetClass="exit" presetSubtype="8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7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8" accel="10000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25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25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5" grpId="1" animBg="1"/>
          <p:bldP spid="15" grpId="2" animBg="1"/>
          <p:bldP spid="15" grpId="3" animBg="1"/>
          <p:bldP spid="16" grpId="0" animBg="1"/>
          <p:bldP spid="16" grpId="1" animBg="1"/>
          <p:bldP spid="16" grpId="2" animBg="1"/>
          <p:bldP spid="16" grpId="3" animBg="1"/>
          <p:bldP spid="17" grpId="0" animBg="1"/>
          <p:bldP spid="17" grpId="1" animBg="1"/>
          <p:bldP spid="17" grpId="2" animBg="1"/>
          <p:bldP spid="17" grpId="3" animBg="1"/>
          <p:bldP spid="18" grpId="0" animBg="1"/>
          <p:bldP spid="18" grpId="1" animBg="1"/>
          <p:bldP spid="18" grpId="2" animBg="1"/>
          <p:bldP spid="18" grpId="3" animBg="1"/>
          <p:bldP spid="27" grpId="0" animBg="1"/>
          <p:bldP spid="27" grpId="1" animBg="1"/>
          <p:bldP spid="27" grpId="2" animBg="1"/>
          <p:bldP spid="4" grpId="0"/>
          <p:bldP spid="4" grpId="1"/>
          <p:bldP spid="13" grpId="0" animBg="1"/>
          <p:bldP spid="13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5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2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2" presetClass="exit" presetSubtype="4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3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xit" presetSubtype="8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1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xit" presetSubtype="2" accel="100000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2" presetClass="exit" presetSubtype="2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5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22" presetClass="exit" presetSubtype="4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4" fill="hold" grpId="2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2" fill="hold" grpId="2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xit" presetSubtype="1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22" presetClass="exit" presetSubtype="8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7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8" accel="10000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25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25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5" grpId="1" animBg="1"/>
          <p:bldP spid="15" grpId="2" animBg="1"/>
          <p:bldP spid="15" grpId="3" animBg="1"/>
          <p:bldP spid="16" grpId="0" animBg="1"/>
          <p:bldP spid="16" grpId="1" animBg="1"/>
          <p:bldP spid="16" grpId="2" animBg="1"/>
          <p:bldP spid="16" grpId="3" animBg="1"/>
          <p:bldP spid="17" grpId="0" animBg="1"/>
          <p:bldP spid="17" grpId="1" animBg="1"/>
          <p:bldP spid="17" grpId="2" animBg="1"/>
          <p:bldP spid="17" grpId="3" animBg="1"/>
          <p:bldP spid="18" grpId="0" animBg="1"/>
          <p:bldP spid="18" grpId="1" animBg="1"/>
          <p:bldP spid="18" grpId="2" animBg="1"/>
          <p:bldP spid="18" grpId="3" animBg="1"/>
          <p:bldP spid="27" grpId="0" animBg="1"/>
          <p:bldP spid="27" grpId="1" animBg="1"/>
          <p:bldP spid="27" grpId="2" animBg="1"/>
          <p:bldP spid="4" grpId="0"/>
          <p:bldP spid="4" grpId="1"/>
          <p:bldP spid="13" grpId="0" animBg="1"/>
          <p:bldP spid="13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/>
          <p:cNvSpPr/>
          <p:nvPr/>
        </p:nvSpPr>
        <p:spPr>
          <a:xfrm rot="18056265">
            <a:off x="-3401891" y="2571751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1" name="Freeform: Shape 20"/>
          <p:cNvSpPr/>
          <p:nvPr/>
        </p:nvSpPr>
        <p:spPr>
          <a:xfrm rot="18056265">
            <a:off x="6560131" y="2571753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9" name="Freeform: Shape 18"/>
          <p:cNvSpPr/>
          <p:nvPr/>
        </p:nvSpPr>
        <p:spPr>
          <a:xfrm>
            <a:off x="4037243" y="0"/>
            <a:ext cx="8105232" cy="6858000"/>
          </a:xfrm>
          <a:custGeom>
            <a:avLst/>
            <a:gdLst>
              <a:gd name="connsiteX0" fmla="*/ 4108090 w 8105232"/>
              <a:gd name="connsiteY0" fmla="*/ 0 h 6858000"/>
              <a:gd name="connsiteX1" fmla="*/ 8105232 w 8105232"/>
              <a:gd name="connsiteY1" fmla="*/ 0 h 6858000"/>
              <a:gd name="connsiteX2" fmla="*/ 3997143 w 8105232"/>
              <a:gd name="connsiteY2" fmla="*/ 6858000 h 6858000"/>
              <a:gd name="connsiteX3" fmla="*/ 0 w 81052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5232" h="6858000">
                <a:moveTo>
                  <a:pt x="4108090" y="0"/>
                </a:moveTo>
                <a:lnTo>
                  <a:pt x="8105232" y="0"/>
                </a:lnTo>
                <a:lnTo>
                  <a:pt x="399714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1" name="Freeform: Shape 10"/>
          <p:cNvSpPr/>
          <p:nvPr/>
        </p:nvSpPr>
        <p:spPr>
          <a:xfrm rot="18056265">
            <a:off x="-923596" y="1714500"/>
            <a:ext cx="10050841" cy="3429001"/>
          </a:xfrm>
          <a:custGeom>
            <a:avLst/>
            <a:gdLst>
              <a:gd name="connsiteX0" fmla="*/ 7995557 w 10050841"/>
              <a:gd name="connsiteY0" fmla="*/ 0 h 3429001"/>
              <a:gd name="connsiteX1" fmla="*/ 10050841 w 10050841"/>
              <a:gd name="connsiteY1" fmla="*/ 3429001 h 3429001"/>
              <a:gd name="connsiteX2" fmla="*/ 2055284 w 10050841"/>
              <a:gd name="connsiteY2" fmla="*/ 3429000 h 3429001"/>
              <a:gd name="connsiteX3" fmla="*/ 0 w 10050841"/>
              <a:gd name="connsiteY3" fmla="*/ 0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0841" h="3429001">
                <a:moveTo>
                  <a:pt x="7995557" y="0"/>
                </a:moveTo>
                <a:lnTo>
                  <a:pt x="10050841" y="3429001"/>
                </a:lnTo>
                <a:lnTo>
                  <a:pt x="2055284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3" name="Freeform: Shape 12"/>
          <p:cNvSpPr/>
          <p:nvPr/>
        </p:nvSpPr>
        <p:spPr>
          <a:xfrm rot="18056265">
            <a:off x="4777421" y="3822602"/>
            <a:ext cx="4244168" cy="769522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5" name="Freeform: Shape 24"/>
          <p:cNvSpPr/>
          <p:nvPr/>
        </p:nvSpPr>
        <p:spPr>
          <a:xfrm flipH="1">
            <a:off x="1896527" y="5432651"/>
            <a:ext cx="4244168" cy="769522"/>
          </a:xfrm>
          <a:custGeom>
            <a:avLst/>
            <a:gdLst>
              <a:gd name="connsiteX0" fmla="*/ 0 w 4244168"/>
              <a:gd name="connsiteY0" fmla="*/ 0 h 769522"/>
              <a:gd name="connsiteX1" fmla="*/ 3760805 w 4244168"/>
              <a:gd name="connsiteY1" fmla="*/ 0 h 769522"/>
              <a:gd name="connsiteX2" fmla="*/ 4244168 w 4244168"/>
              <a:gd name="connsiteY2" fmla="*/ 769522 h 769522"/>
              <a:gd name="connsiteX3" fmla="*/ 483364 w 4244168"/>
              <a:gd name="connsiteY3" fmla="*/ 769522 h 76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4168" h="769522">
                <a:moveTo>
                  <a:pt x="0" y="0"/>
                </a:moveTo>
                <a:lnTo>
                  <a:pt x="3760805" y="0"/>
                </a:lnTo>
                <a:lnTo>
                  <a:pt x="4244168" y="769522"/>
                </a:lnTo>
                <a:lnTo>
                  <a:pt x="483364" y="769522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8" name="Freeform: Shape 27"/>
          <p:cNvSpPr/>
          <p:nvPr/>
        </p:nvSpPr>
        <p:spPr>
          <a:xfrm rot="18056265">
            <a:off x="-73659" y="2018418"/>
            <a:ext cx="4244168" cy="769522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9" name="Freeform: Shape 28"/>
          <p:cNvSpPr/>
          <p:nvPr/>
        </p:nvSpPr>
        <p:spPr>
          <a:xfrm flipH="1">
            <a:off x="2698478" y="443176"/>
            <a:ext cx="4244168" cy="769522"/>
          </a:xfrm>
          <a:custGeom>
            <a:avLst/>
            <a:gdLst>
              <a:gd name="connsiteX0" fmla="*/ 0 w 4244168"/>
              <a:gd name="connsiteY0" fmla="*/ 0 h 769522"/>
              <a:gd name="connsiteX1" fmla="*/ 3760805 w 4244168"/>
              <a:gd name="connsiteY1" fmla="*/ 0 h 769522"/>
              <a:gd name="connsiteX2" fmla="*/ 4244168 w 4244168"/>
              <a:gd name="connsiteY2" fmla="*/ 769522 h 769522"/>
              <a:gd name="connsiteX3" fmla="*/ 483364 w 4244168"/>
              <a:gd name="connsiteY3" fmla="*/ 769522 h 76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4168" h="769522">
                <a:moveTo>
                  <a:pt x="0" y="0"/>
                </a:moveTo>
                <a:lnTo>
                  <a:pt x="3760805" y="0"/>
                </a:lnTo>
                <a:lnTo>
                  <a:pt x="4244168" y="769522"/>
                </a:lnTo>
                <a:lnTo>
                  <a:pt x="483364" y="769522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32" name="Parallelogram 31"/>
          <p:cNvSpPr/>
          <p:nvPr/>
        </p:nvSpPr>
        <p:spPr>
          <a:xfrm>
            <a:off x="6907921" y="4421154"/>
            <a:ext cx="7891417" cy="1392667"/>
          </a:xfrm>
          <a:prstGeom prst="parallelogram">
            <a:avLst>
              <a:gd name="adj" fmla="val 59862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2" name="Parallelogram 11"/>
          <p:cNvSpPr/>
          <p:nvPr/>
        </p:nvSpPr>
        <p:spPr>
          <a:xfrm>
            <a:off x="-47600" y="777478"/>
            <a:ext cx="8953500" cy="5036344"/>
          </a:xfrm>
          <a:prstGeom prst="parallelogram">
            <a:avLst>
              <a:gd name="adj" fmla="val 60000"/>
            </a:avLst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53417" y="4562950"/>
            <a:ext cx="36375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6600" dirty="0">
                <a:latin typeface="ヒラギノ角ゴシック" panose="020B0300000000000000" charset="-128"/>
                <a:ea typeface="ヒラギノ角ゴシック" panose="020B0300000000000000" charset="-128"/>
              </a:rPr>
              <a:t>Enter title</a:t>
            </a:r>
            <a:endParaRPr lang="en-MY" sz="6600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100000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100000" fill="hold" grpId="0" nodeType="withEffect" p14:presetBounceEnd="3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5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4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2" presetClass="exit" presetSubtype="2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3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3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xit" presetSubtype="8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4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2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1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" presetClass="exit" presetSubtype="8" accel="100000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5" dur="25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25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2" presetClass="exit" presetSubtype="4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2" presetClass="exit" presetSubtype="2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6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22" presetClass="exit" presetSubtype="1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22" presetClass="exit" presetSubtype="8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7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2" accel="10000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2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2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3" grpId="1" animBg="1"/>
          <p:bldP spid="13" grpId="2" animBg="1"/>
          <p:bldP spid="13" grpId="3" animBg="1"/>
          <p:bldP spid="25" grpId="0" animBg="1"/>
          <p:bldP spid="25" grpId="1" animBg="1"/>
          <p:bldP spid="25" grpId="2" animBg="1"/>
          <p:bldP spid="25" grpId="3" animBg="1"/>
          <p:bldP spid="28" grpId="0" animBg="1"/>
          <p:bldP spid="28" grpId="1" animBg="1"/>
          <p:bldP spid="28" grpId="2" animBg="1"/>
          <p:bldP spid="28" grpId="3" animBg="1"/>
          <p:bldP spid="29" grpId="0" animBg="1"/>
          <p:bldP spid="29" grpId="1" animBg="1"/>
          <p:bldP spid="29" grpId="2" animBg="1"/>
          <p:bldP spid="29" grpId="3" animBg="1"/>
          <p:bldP spid="32" grpId="0" animBg="1"/>
          <p:bldP spid="32" grpId="1" animBg="1"/>
          <p:bldP spid="32" grpId="2" animBg="1"/>
          <p:bldP spid="12" grpId="0" animBg="1"/>
          <p:bldP spid="12" grpId="1" animBg="1"/>
          <p:bldP spid="4" grpId="0"/>
          <p:bldP spid="4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5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4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2" presetClass="exit" presetSubtype="2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3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3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xit" presetSubtype="8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4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2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1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" presetClass="exit" presetSubtype="8" accel="100000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5" dur="25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25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2" presetClass="exit" presetSubtype="4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2" presetClass="exit" presetSubtype="2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6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22" presetClass="exit" presetSubtype="1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22" presetClass="exit" presetSubtype="8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7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2" accel="10000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2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2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3" grpId="1" animBg="1"/>
          <p:bldP spid="13" grpId="2" animBg="1"/>
          <p:bldP spid="13" grpId="3" animBg="1"/>
          <p:bldP spid="25" grpId="0" animBg="1"/>
          <p:bldP spid="25" grpId="1" animBg="1"/>
          <p:bldP spid="25" grpId="2" animBg="1"/>
          <p:bldP spid="25" grpId="3" animBg="1"/>
          <p:bldP spid="28" grpId="0" animBg="1"/>
          <p:bldP spid="28" grpId="1" animBg="1"/>
          <p:bldP spid="28" grpId="2" animBg="1"/>
          <p:bldP spid="28" grpId="3" animBg="1"/>
          <p:bldP spid="29" grpId="0" animBg="1"/>
          <p:bldP spid="29" grpId="1" animBg="1"/>
          <p:bldP spid="29" grpId="2" animBg="1"/>
          <p:bldP spid="29" grpId="3" animBg="1"/>
          <p:bldP spid="32" grpId="0" animBg="1"/>
          <p:bldP spid="32" grpId="1" animBg="1"/>
          <p:bldP spid="32" grpId="2" animBg="1"/>
          <p:bldP spid="12" grpId="0" animBg="1"/>
          <p:bldP spid="12" grpId="1" animBg="1"/>
          <p:bldP spid="4" grpId="0"/>
          <p:bldP spid="4" grpId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/>
          <p:cNvSpPr/>
          <p:nvPr/>
        </p:nvSpPr>
        <p:spPr>
          <a:xfrm rot="18056265">
            <a:off x="-3401891" y="2571751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1" name="Freeform: Shape 20"/>
          <p:cNvSpPr/>
          <p:nvPr/>
        </p:nvSpPr>
        <p:spPr>
          <a:xfrm rot="18056265">
            <a:off x="6560131" y="2571753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9" name="Freeform: Shape 18"/>
          <p:cNvSpPr/>
          <p:nvPr/>
        </p:nvSpPr>
        <p:spPr>
          <a:xfrm>
            <a:off x="4037243" y="0"/>
            <a:ext cx="8105232" cy="6858000"/>
          </a:xfrm>
          <a:custGeom>
            <a:avLst/>
            <a:gdLst>
              <a:gd name="connsiteX0" fmla="*/ 4108090 w 8105232"/>
              <a:gd name="connsiteY0" fmla="*/ 0 h 6858000"/>
              <a:gd name="connsiteX1" fmla="*/ 8105232 w 8105232"/>
              <a:gd name="connsiteY1" fmla="*/ 0 h 6858000"/>
              <a:gd name="connsiteX2" fmla="*/ 3997143 w 8105232"/>
              <a:gd name="connsiteY2" fmla="*/ 6858000 h 6858000"/>
              <a:gd name="connsiteX3" fmla="*/ 0 w 81052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5232" h="6858000">
                <a:moveTo>
                  <a:pt x="4108090" y="0"/>
                </a:moveTo>
                <a:lnTo>
                  <a:pt x="8105232" y="0"/>
                </a:lnTo>
                <a:lnTo>
                  <a:pt x="399714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1" name="Freeform: Shape 10"/>
          <p:cNvSpPr/>
          <p:nvPr/>
        </p:nvSpPr>
        <p:spPr>
          <a:xfrm rot="18056265">
            <a:off x="-923596" y="1714500"/>
            <a:ext cx="10050841" cy="3429001"/>
          </a:xfrm>
          <a:custGeom>
            <a:avLst/>
            <a:gdLst>
              <a:gd name="connsiteX0" fmla="*/ 7995557 w 10050841"/>
              <a:gd name="connsiteY0" fmla="*/ 0 h 3429001"/>
              <a:gd name="connsiteX1" fmla="*/ 10050841 w 10050841"/>
              <a:gd name="connsiteY1" fmla="*/ 3429001 h 3429001"/>
              <a:gd name="connsiteX2" fmla="*/ 2055284 w 10050841"/>
              <a:gd name="connsiteY2" fmla="*/ 3429000 h 3429001"/>
              <a:gd name="connsiteX3" fmla="*/ 0 w 10050841"/>
              <a:gd name="connsiteY3" fmla="*/ 0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0841" h="3429001">
                <a:moveTo>
                  <a:pt x="7995557" y="0"/>
                </a:moveTo>
                <a:lnTo>
                  <a:pt x="10050841" y="3429001"/>
                </a:lnTo>
                <a:lnTo>
                  <a:pt x="2055284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5" name="Freeform: Shape 14"/>
          <p:cNvSpPr/>
          <p:nvPr/>
        </p:nvSpPr>
        <p:spPr>
          <a:xfrm rot="18056265">
            <a:off x="7906277" y="3822602"/>
            <a:ext cx="4244168" cy="769522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6" name="Freeform: Shape 15"/>
          <p:cNvSpPr/>
          <p:nvPr/>
        </p:nvSpPr>
        <p:spPr>
          <a:xfrm flipH="1">
            <a:off x="4992154" y="5432651"/>
            <a:ext cx="4244168" cy="769522"/>
          </a:xfrm>
          <a:custGeom>
            <a:avLst/>
            <a:gdLst>
              <a:gd name="connsiteX0" fmla="*/ 0 w 4244168"/>
              <a:gd name="connsiteY0" fmla="*/ 0 h 769522"/>
              <a:gd name="connsiteX1" fmla="*/ 3760805 w 4244168"/>
              <a:gd name="connsiteY1" fmla="*/ 0 h 769522"/>
              <a:gd name="connsiteX2" fmla="*/ 4244168 w 4244168"/>
              <a:gd name="connsiteY2" fmla="*/ 769522 h 769522"/>
              <a:gd name="connsiteX3" fmla="*/ 483364 w 4244168"/>
              <a:gd name="connsiteY3" fmla="*/ 769522 h 76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4168" h="769522">
                <a:moveTo>
                  <a:pt x="0" y="0"/>
                </a:moveTo>
                <a:lnTo>
                  <a:pt x="3760805" y="0"/>
                </a:lnTo>
                <a:lnTo>
                  <a:pt x="4244168" y="769522"/>
                </a:lnTo>
                <a:lnTo>
                  <a:pt x="483364" y="769522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7" name="Freeform: Shape 16"/>
          <p:cNvSpPr/>
          <p:nvPr/>
        </p:nvSpPr>
        <p:spPr>
          <a:xfrm rot="18056265">
            <a:off x="2983481" y="2018418"/>
            <a:ext cx="4244168" cy="769522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8" name="Freeform: Shape 17"/>
          <p:cNvSpPr/>
          <p:nvPr/>
        </p:nvSpPr>
        <p:spPr>
          <a:xfrm flipH="1">
            <a:off x="5755618" y="443176"/>
            <a:ext cx="4244168" cy="769522"/>
          </a:xfrm>
          <a:custGeom>
            <a:avLst/>
            <a:gdLst>
              <a:gd name="connsiteX0" fmla="*/ 0 w 4244168"/>
              <a:gd name="connsiteY0" fmla="*/ 0 h 769522"/>
              <a:gd name="connsiteX1" fmla="*/ 3760805 w 4244168"/>
              <a:gd name="connsiteY1" fmla="*/ 0 h 769522"/>
              <a:gd name="connsiteX2" fmla="*/ 4244168 w 4244168"/>
              <a:gd name="connsiteY2" fmla="*/ 769522 h 769522"/>
              <a:gd name="connsiteX3" fmla="*/ 483364 w 4244168"/>
              <a:gd name="connsiteY3" fmla="*/ 769522 h 76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4168" h="769522">
                <a:moveTo>
                  <a:pt x="0" y="0"/>
                </a:moveTo>
                <a:lnTo>
                  <a:pt x="3760805" y="0"/>
                </a:lnTo>
                <a:lnTo>
                  <a:pt x="4244168" y="769522"/>
                </a:lnTo>
                <a:lnTo>
                  <a:pt x="483364" y="769522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7" name="Parallelogram 26"/>
          <p:cNvSpPr/>
          <p:nvPr/>
        </p:nvSpPr>
        <p:spPr>
          <a:xfrm>
            <a:off x="-2759233" y="771132"/>
            <a:ext cx="7891417" cy="1392667"/>
          </a:xfrm>
          <a:prstGeom prst="parallelogram">
            <a:avLst>
              <a:gd name="adj" fmla="val 59862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0000" y="912928"/>
            <a:ext cx="36375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6600" dirty="0">
                <a:latin typeface="ヒラギノ角ゴシック" panose="020B0300000000000000" charset="-128"/>
                <a:ea typeface="ヒラギノ角ゴシック" panose="020B0300000000000000" charset="-128"/>
              </a:rPr>
              <a:t>Enter title</a:t>
            </a:r>
            <a:endParaRPr lang="en-MY" sz="6600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3003861" y="781068"/>
            <a:ext cx="8953500" cy="5036344"/>
          </a:xfrm>
          <a:prstGeom prst="parallelogram">
            <a:avLst>
              <a:gd name="adj" fmla="val 60000"/>
            </a:avLst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100000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100000" fill="hold" grpId="0" nodeType="withEffect" p14:presetBounceEnd="3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5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2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2" presetClass="exit" presetSubtype="4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3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xit" presetSubtype="8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1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xit" presetSubtype="2" accel="100000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2" presetClass="exit" presetSubtype="2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5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22" presetClass="exit" presetSubtype="4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4" fill="hold" grpId="2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2" fill="hold" grpId="2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xit" presetSubtype="1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22" presetClass="exit" presetSubtype="8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7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8" accel="10000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25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25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5" grpId="1" animBg="1"/>
          <p:bldP spid="15" grpId="2" animBg="1"/>
          <p:bldP spid="15" grpId="3" animBg="1"/>
          <p:bldP spid="16" grpId="0" animBg="1"/>
          <p:bldP spid="16" grpId="1" animBg="1"/>
          <p:bldP spid="16" grpId="2" animBg="1"/>
          <p:bldP spid="16" grpId="3" animBg="1"/>
          <p:bldP spid="17" grpId="0" animBg="1"/>
          <p:bldP spid="17" grpId="1" animBg="1"/>
          <p:bldP spid="17" grpId="2" animBg="1"/>
          <p:bldP spid="17" grpId="3" animBg="1"/>
          <p:bldP spid="18" grpId="0" animBg="1"/>
          <p:bldP spid="18" grpId="1" animBg="1"/>
          <p:bldP spid="18" grpId="2" animBg="1"/>
          <p:bldP spid="18" grpId="3" animBg="1"/>
          <p:bldP spid="27" grpId="0" animBg="1"/>
          <p:bldP spid="27" grpId="1" animBg="1"/>
          <p:bldP spid="27" grpId="2" animBg="1"/>
          <p:bldP spid="4" grpId="0"/>
          <p:bldP spid="4" grpId="1"/>
          <p:bldP spid="13" grpId="0" animBg="1"/>
          <p:bldP spid="13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5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2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2" presetClass="exit" presetSubtype="4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3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xit" presetSubtype="8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1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xit" presetSubtype="2" accel="100000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25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2" presetClass="exit" presetSubtype="2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5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22" presetClass="exit" presetSubtype="4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4" fill="hold" grpId="2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2" fill="hold" grpId="2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xit" presetSubtype="1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22" presetClass="exit" presetSubtype="8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7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8" accel="10000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25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25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5" grpId="1" animBg="1"/>
          <p:bldP spid="15" grpId="2" animBg="1"/>
          <p:bldP spid="15" grpId="3" animBg="1"/>
          <p:bldP spid="16" grpId="0" animBg="1"/>
          <p:bldP spid="16" grpId="1" animBg="1"/>
          <p:bldP spid="16" grpId="2" animBg="1"/>
          <p:bldP spid="16" grpId="3" animBg="1"/>
          <p:bldP spid="17" grpId="0" animBg="1"/>
          <p:bldP spid="17" grpId="1" animBg="1"/>
          <p:bldP spid="17" grpId="2" animBg="1"/>
          <p:bldP spid="17" grpId="3" animBg="1"/>
          <p:bldP spid="18" grpId="0" animBg="1"/>
          <p:bldP spid="18" grpId="1" animBg="1"/>
          <p:bldP spid="18" grpId="2" animBg="1"/>
          <p:bldP spid="18" grpId="3" animBg="1"/>
          <p:bldP spid="27" grpId="0" animBg="1"/>
          <p:bldP spid="27" grpId="1" animBg="1"/>
          <p:bldP spid="27" grpId="2" animBg="1"/>
          <p:bldP spid="4" grpId="0"/>
          <p:bldP spid="4" grpId="1"/>
          <p:bldP spid="13" grpId="0" animBg="1"/>
          <p:bldP spid="13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iscussion - 825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884.000000" end="664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arallelogram 8"/>
          <p:cNvSpPr/>
          <p:nvPr/>
        </p:nvSpPr>
        <p:spPr>
          <a:xfrm>
            <a:off x="2145011" y="4793843"/>
            <a:ext cx="7891417" cy="1016408"/>
          </a:xfrm>
          <a:prstGeom prst="parallelogram">
            <a:avLst>
              <a:gd name="adj" fmla="val 59862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1952" y="4748144"/>
            <a:ext cx="36375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6600" dirty="0">
                <a:latin typeface="ヒラギノ角ゴシック" panose="020B0300000000000000" charset="-128"/>
                <a:ea typeface="ヒラギノ角ゴシック" panose="020B0300000000000000" charset="-128"/>
              </a:rPr>
              <a:t>Enter title</a:t>
            </a:r>
            <a:endParaRPr lang="en-MY" sz="6600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" name="Rectangle 1" hidden="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9" name="Freeform: Shape 18" hidden="1"/>
          <p:cNvSpPr/>
          <p:nvPr/>
        </p:nvSpPr>
        <p:spPr>
          <a:xfrm>
            <a:off x="4037243" y="0"/>
            <a:ext cx="8105232" cy="6858000"/>
          </a:xfrm>
          <a:custGeom>
            <a:avLst/>
            <a:gdLst>
              <a:gd name="connsiteX0" fmla="*/ 4108090 w 8105232"/>
              <a:gd name="connsiteY0" fmla="*/ 0 h 6858000"/>
              <a:gd name="connsiteX1" fmla="*/ 8105232 w 8105232"/>
              <a:gd name="connsiteY1" fmla="*/ 0 h 6858000"/>
              <a:gd name="connsiteX2" fmla="*/ 3997143 w 8105232"/>
              <a:gd name="connsiteY2" fmla="*/ 6858000 h 6858000"/>
              <a:gd name="connsiteX3" fmla="*/ 0 w 81052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5232" h="6858000">
                <a:moveTo>
                  <a:pt x="4108090" y="0"/>
                </a:moveTo>
                <a:lnTo>
                  <a:pt x="8105232" y="0"/>
                </a:lnTo>
                <a:lnTo>
                  <a:pt x="399714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1" name="Freeform: Shape 10" hidden="1"/>
          <p:cNvSpPr/>
          <p:nvPr/>
        </p:nvSpPr>
        <p:spPr>
          <a:xfrm rot="18056265">
            <a:off x="-923596" y="1714500"/>
            <a:ext cx="10050841" cy="3429001"/>
          </a:xfrm>
          <a:custGeom>
            <a:avLst/>
            <a:gdLst>
              <a:gd name="connsiteX0" fmla="*/ 7995557 w 10050841"/>
              <a:gd name="connsiteY0" fmla="*/ 0 h 3429001"/>
              <a:gd name="connsiteX1" fmla="*/ 10050841 w 10050841"/>
              <a:gd name="connsiteY1" fmla="*/ 3429001 h 3429001"/>
              <a:gd name="connsiteX2" fmla="*/ 2055284 w 10050841"/>
              <a:gd name="connsiteY2" fmla="*/ 3429000 h 3429001"/>
              <a:gd name="connsiteX3" fmla="*/ 0 w 10050841"/>
              <a:gd name="connsiteY3" fmla="*/ 0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0841" h="3429001">
                <a:moveTo>
                  <a:pt x="7995557" y="0"/>
                </a:moveTo>
                <a:lnTo>
                  <a:pt x="10050841" y="3429001"/>
                </a:lnTo>
                <a:lnTo>
                  <a:pt x="2055284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  <p:sp>
        <p:nvSpPr>
          <p:cNvPr id="20" name="Freeform: Shape 19" hidden="1"/>
          <p:cNvSpPr/>
          <p:nvPr/>
        </p:nvSpPr>
        <p:spPr>
          <a:xfrm rot="18056265">
            <a:off x="-3401891" y="2571751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  <p:sp>
        <p:nvSpPr>
          <p:cNvPr id="21" name="Freeform: Shape 20" hidden="1"/>
          <p:cNvSpPr/>
          <p:nvPr/>
        </p:nvSpPr>
        <p:spPr>
          <a:xfrm rot="18056265">
            <a:off x="6560131" y="2571753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8" ac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2" presetClass="exit" presetSubtype="2" ac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5" dur="4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395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225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40000" y="14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6" presetClass="emph" presetSubtype="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21" dur="2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40000" y="14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accel="100000" fill="hold" grpId="1" nodeType="withEffect" p14:presetBounceEnd="20000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accel="100000" fill="hold" grpId="1" nodeType="withEffect" p14:presetBounceEnd="20000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6" presetClass="entr" presetSubtype="21" fill="hold" grpId="0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accel="100000" fill="hold" grpId="0" nodeType="withEffect" p14:presetBounceEnd="3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15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xit" presetSubtype="2" accel="100000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3" dur="25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5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0" presetClass="exit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49" fill="hold" display="0">
                      <p:stCondLst>
                        <p:cond delay="indefinite"/>
                      </p:stCondLst>
                    </p:cTn>
                    <p:tgtEl>
                      <p:spTgt spid="8"/>
                    </p:tgtEl>
                  </p:cMediaNode>
                </p:video>
              </p:childTnLst>
            </p:cTn>
          </p:par>
        </p:tnLst>
        <p:bldLst>
          <p:bldP spid="9" grpId="0" animBg="1"/>
          <p:bldP spid="9" grpId="1" animBg="1"/>
          <p:bldP spid="9" grpId="2" animBg="1"/>
          <p:bldP spid="10" grpId="0"/>
          <p:bldP spid="10" grpId="1"/>
          <p:bldP spid="2" grpId="0" animBg="1"/>
          <p:bldP spid="19" grpId="0" animBg="1"/>
          <p:bldP spid="19" grpId="1" animBg="1"/>
          <p:bldP spid="11" grpId="0" animBg="1"/>
          <p:bldP spid="11" grpId="1" animBg="1"/>
          <p:bldP spid="20" grpId="0" animBg="1"/>
          <p:bldP spid="21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8" ac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2" presetClass="exit" presetSubtype="2" ac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5" dur="4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395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225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40000" y="14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6" presetClass="emph" presetSubtype="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21" dur="2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40000" y="14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accel="100000" fill="hold" grpId="1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accel="100000" fill="hold" grpId="1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6" presetClass="entr" presetSubtype="21" fill="hold" grpId="0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15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xit" presetSubtype="2" accel="100000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3" dur="25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5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0" presetClass="exit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49" fill="hold" display="0">
                      <p:stCondLst>
                        <p:cond delay="indefinite"/>
                      </p:stCondLst>
                    </p:cTn>
                    <p:tgtEl>
                      <p:spTgt spid="8"/>
                    </p:tgtEl>
                  </p:cMediaNode>
                </p:video>
              </p:childTnLst>
            </p:cTn>
          </p:par>
        </p:tnLst>
        <p:bldLst>
          <p:bldP spid="9" grpId="0" animBg="1"/>
          <p:bldP spid="9" grpId="1" animBg="1"/>
          <p:bldP spid="9" grpId="2" animBg="1"/>
          <p:bldP spid="10" grpId="0"/>
          <p:bldP spid="10" grpId="1"/>
          <p:bldP spid="2" grpId="0" animBg="1"/>
          <p:bldP spid="19" grpId="0" animBg="1"/>
          <p:bldP spid="19" grpId="1" animBg="1"/>
          <p:bldP spid="11" grpId="0" animBg="1"/>
          <p:bldP spid="11" grpId="1" animBg="1"/>
          <p:bldP spid="20" grpId="0" animBg="1"/>
          <p:bldP spid="21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/>
          <p:cNvSpPr/>
          <p:nvPr/>
        </p:nvSpPr>
        <p:spPr>
          <a:xfrm rot="18056265">
            <a:off x="-3401891" y="2571751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1" name="Freeform: Shape 20"/>
          <p:cNvSpPr/>
          <p:nvPr/>
        </p:nvSpPr>
        <p:spPr>
          <a:xfrm rot="18056265">
            <a:off x="6560131" y="2571753"/>
            <a:ext cx="9023198" cy="1714500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9" name="Freeform: Shape 18"/>
          <p:cNvSpPr/>
          <p:nvPr/>
        </p:nvSpPr>
        <p:spPr>
          <a:xfrm>
            <a:off x="4037243" y="0"/>
            <a:ext cx="8105232" cy="6858000"/>
          </a:xfrm>
          <a:custGeom>
            <a:avLst/>
            <a:gdLst>
              <a:gd name="connsiteX0" fmla="*/ 4108090 w 8105232"/>
              <a:gd name="connsiteY0" fmla="*/ 0 h 6858000"/>
              <a:gd name="connsiteX1" fmla="*/ 8105232 w 8105232"/>
              <a:gd name="connsiteY1" fmla="*/ 0 h 6858000"/>
              <a:gd name="connsiteX2" fmla="*/ 3997143 w 8105232"/>
              <a:gd name="connsiteY2" fmla="*/ 6858000 h 6858000"/>
              <a:gd name="connsiteX3" fmla="*/ 0 w 81052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5232" h="6858000">
                <a:moveTo>
                  <a:pt x="4108090" y="0"/>
                </a:moveTo>
                <a:lnTo>
                  <a:pt x="8105232" y="0"/>
                </a:lnTo>
                <a:lnTo>
                  <a:pt x="399714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1" name="Freeform: Shape 10"/>
          <p:cNvSpPr/>
          <p:nvPr/>
        </p:nvSpPr>
        <p:spPr>
          <a:xfrm rot="18056265">
            <a:off x="-923596" y="1714500"/>
            <a:ext cx="10050841" cy="3429001"/>
          </a:xfrm>
          <a:custGeom>
            <a:avLst/>
            <a:gdLst>
              <a:gd name="connsiteX0" fmla="*/ 7995557 w 10050841"/>
              <a:gd name="connsiteY0" fmla="*/ 0 h 3429001"/>
              <a:gd name="connsiteX1" fmla="*/ 10050841 w 10050841"/>
              <a:gd name="connsiteY1" fmla="*/ 3429001 h 3429001"/>
              <a:gd name="connsiteX2" fmla="*/ 2055284 w 10050841"/>
              <a:gd name="connsiteY2" fmla="*/ 3429000 h 3429001"/>
              <a:gd name="connsiteX3" fmla="*/ 0 w 10050841"/>
              <a:gd name="connsiteY3" fmla="*/ 0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0841" h="3429001">
                <a:moveTo>
                  <a:pt x="7995557" y="0"/>
                </a:moveTo>
                <a:lnTo>
                  <a:pt x="10050841" y="3429001"/>
                </a:lnTo>
                <a:lnTo>
                  <a:pt x="2055284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37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3" name="Freeform: Shape 12"/>
          <p:cNvSpPr/>
          <p:nvPr/>
        </p:nvSpPr>
        <p:spPr>
          <a:xfrm rot="18056265">
            <a:off x="4777421" y="3822602"/>
            <a:ext cx="4244168" cy="769522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5" name="Freeform: Shape 24"/>
          <p:cNvSpPr/>
          <p:nvPr/>
        </p:nvSpPr>
        <p:spPr>
          <a:xfrm flipH="1">
            <a:off x="1896527" y="5432651"/>
            <a:ext cx="4244168" cy="769522"/>
          </a:xfrm>
          <a:custGeom>
            <a:avLst/>
            <a:gdLst>
              <a:gd name="connsiteX0" fmla="*/ 0 w 4244168"/>
              <a:gd name="connsiteY0" fmla="*/ 0 h 769522"/>
              <a:gd name="connsiteX1" fmla="*/ 3760805 w 4244168"/>
              <a:gd name="connsiteY1" fmla="*/ 0 h 769522"/>
              <a:gd name="connsiteX2" fmla="*/ 4244168 w 4244168"/>
              <a:gd name="connsiteY2" fmla="*/ 769522 h 769522"/>
              <a:gd name="connsiteX3" fmla="*/ 483364 w 4244168"/>
              <a:gd name="connsiteY3" fmla="*/ 769522 h 76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4168" h="769522">
                <a:moveTo>
                  <a:pt x="0" y="0"/>
                </a:moveTo>
                <a:lnTo>
                  <a:pt x="3760805" y="0"/>
                </a:lnTo>
                <a:lnTo>
                  <a:pt x="4244168" y="769522"/>
                </a:lnTo>
                <a:lnTo>
                  <a:pt x="483364" y="769522"/>
                </a:lnTo>
                <a:close/>
              </a:path>
            </a:pathLst>
          </a:custGeom>
          <a:solidFill>
            <a:srgbClr val="5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8" name="Freeform: Shape 27"/>
          <p:cNvSpPr/>
          <p:nvPr/>
        </p:nvSpPr>
        <p:spPr>
          <a:xfrm rot="18056265">
            <a:off x="-73659" y="2018418"/>
            <a:ext cx="4244168" cy="769522"/>
          </a:xfrm>
          <a:custGeom>
            <a:avLst/>
            <a:gdLst>
              <a:gd name="connsiteX0" fmla="*/ 7995556 w 9023198"/>
              <a:gd name="connsiteY0" fmla="*/ 0 h 1714500"/>
              <a:gd name="connsiteX1" fmla="*/ 9023198 w 9023198"/>
              <a:gd name="connsiteY1" fmla="*/ 1714500 h 1714500"/>
              <a:gd name="connsiteX2" fmla="*/ 1027641 w 9023198"/>
              <a:gd name="connsiteY2" fmla="*/ 1714500 h 1714500"/>
              <a:gd name="connsiteX3" fmla="*/ 0 w 9023198"/>
              <a:gd name="connsiteY3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198" h="1714500">
                <a:moveTo>
                  <a:pt x="7995556" y="0"/>
                </a:moveTo>
                <a:lnTo>
                  <a:pt x="9023198" y="1714500"/>
                </a:lnTo>
                <a:lnTo>
                  <a:pt x="1027641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Y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9" name="Freeform: Shape 28"/>
          <p:cNvSpPr/>
          <p:nvPr/>
        </p:nvSpPr>
        <p:spPr>
          <a:xfrm flipH="1">
            <a:off x="2698478" y="443176"/>
            <a:ext cx="4244168" cy="769522"/>
          </a:xfrm>
          <a:custGeom>
            <a:avLst/>
            <a:gdLst>
              <a:gd name="connsiteX0" fmla="*/ 0 w 4244168"/>
              <a:gd name="connsiteY0" fmla="*/ 0 h 769522"/>
              <a:gd name="connsiteX1" fmla="*/ 3760805 w 4244168"/>
              <a:gd name="connsiteY1" fmla="*/ 0 h 769522"/>
              <a:gd name="connsiteX2" fmla="*/ 4244168 w 4244168"/>
              <a:gd name="connsiteY2" fmla="*/ 769522 h 769522"/>
              <a:gd name="connsiteX3" fmla="*/ 483364 w 4244168"/>
              <a:gd name="connsiteY3" fmla="*/ 769522 h 76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4168" h="769522">
                <a:moveTo>
                  <a:pt x="0" y="0"/>
                </a:moveTo>
                <a:lnTo>
                  <a:pt x="3760805" y="0"/>
                </a:lnTo>
                <a:lnTo>
                  <a:pt x="4244168" y="769522"/>
                </a:lnTo>
                <a:lnTo>
                  <a:pt x="483364" y="769522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32" name="Parallelogram 31"/>
          <p:cNvSpPr/>
          <p:nvPr/>
        </p:nvSpPr>
        <p:spPr>
          <a:xfrm>
            <a:off x="6907921" y="4421154"/>
            <a:ext cx="7891417" cy="1392667"/>
          </a:xfrm>
          <a:prstGeom prst="parallelogram">
            <a:avLst>
              <a:gd name="adj" fmla="val 59862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2" name="Parallelogram 11"/>
          <p:cNvSpPr/>
          <p:nvPr/>
        </p:nvSpPr>
        <p:spPr>
          <a:xfrm>
            <a:off x="-47600" y="777478"/>
            <a:ext cx="8953500" cy="5036344"/>
          </a:xfrm>
          <a:prstGeom prst="parallelogram">
            <a:avLst>
              <a:gd name="adj" fmla="val 60000"/>
            </a:avLst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40717" y="4562950"/>
            <a:ext cx="36375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6600" dirty="0">
                <a:latin typeface="ヒラギノ角ゴシック" panose="020B0300000000000000" charset="-128"/>
                <a:ea typeface="ヒラギノ角ゴシック" panose="020B0300000000000000" charset="-128"/>
              </a:rPr>
              <a:t>Enter title</a:t>
            </a:r>
            <a:endParaRPr lang="en-MY" sz="6600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100000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100000" fill="hold" grpId="0" nodeType="withEffect" p14:presetBounceEnd="3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5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4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2" presetClass="exit" presetSubtype="2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3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3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xit" presetSubtype="8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4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2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1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" presetClass="exit" presetSubtype="8" accel="100000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5" dur="25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25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2" presetClass="exit" presetSubtype="4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2" presetClass="exit" presetSubtype="2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6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22" presetClass="exit" presetSubtype="1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22" presetClass="exit" presetSubtype="8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7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2" accel="10000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2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2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3" grpId="1" animBg="1"/>
          <p:bldP spid="13" grpId="2" animBg="1"/>
          <p:bldP spid="13" grpId="3" animBg="1"/>
          <p:bldP spid="25" grpId="0" animBg="1"/>
          <p:bldP spid="25" grpId="1" animBg="1"/>
          <p:bldP spid="25" grpId="2" animBg="1"/>
          <p:bldP spid="25" grpId="3" animBg="1"/>
          <p:bldP spid="28" grpId="0" animBg="1"/>
          <p:bldP spid="28" grpId="1" animBg="1"/>
          <p:bldP spid="28" grpId="2" animBg="1"/>
          <p:bldP spid="28" grpId="3" animBg="1"/>
          <p:bldP spid="29" grpId="0" animBg="1"/>
          <p:bldP spid="29" grpId="1" animBg="1"/>
          <p:bldP spid="29" grpId="2" animBg="1"/>
          <p:bldP spid="29" grpId="3" animBg="1"/>
          <p:bldP spid="32" grpId="0" animBg="1"/>
          <p:bldP spid="32" grpId="1" animBg="1"/>
          <p:bldP spid="32" grpId="2" animBg="1"/>
          <p:bldP spid="12" grpId="0" animBg="1"/>
          <p:bldP spid="12" grpId="1" animBg="1"/>
          <p:bldP spid="4" grpId="0"/>
          <p:bldP spid="4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5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4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2" presetClass="exit" presetSubtype="2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3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3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xit" presetSubtype="8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4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2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1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" presetClass="exit" presetSubtype="8" accel="100000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5" dur="25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25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2" presetClass="exit" presetSubtype="4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2" presetClass="exit" presetSubtype="2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6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22" presetClass="exit" presetSubtype="1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6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22" presetClass="exit" presetSubtype="8" fill="hold" grpId="3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7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2" accel="10000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2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2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3" grpId="1" animBg="1"/>
          <p:bldP spid="13" grpId="2" animBg="1"/>
          <p:bldP spid="13" grpId="3" animBg="1"/>
          <p:bldP spid="25" grpId="0" animBg="1"/>
          <p:bldP spid="25" grpId="1" animBg="1"/>
          <p:bldP spid="25" grpId="2" animBg="1"/>
          <p:bldP spid="25" grpId="3" animBg="1"/>
          <p:bldP spid="28" grpId="0" animBg="1"/>
          <p:bldP spid="28" grpId="1" animBg="1"/>
          <p:bldP spid="28" grpId="2" animBg="1"/>
          <p:bldP spid="28" grpId="3" animBg="1"/>
          <p:bldP spid="29" grpId="0" animBg="1"/>
          <p:bldP spid="29" grpId="1" animBg="1"/>
          <p:bldP spid="29" grpId="2" animBg="1"/>
          <p:bldP spid="29" grpId="3" animBg="1"/>
          <p:bldP spid="32" grpId="0" animBg="1"/>
          <p:bldP spid="32" grpId="1" animBg="1"/>
          <p:bldP spid="32" grpId="2" animBg="1"/>
          <p:bldP spid="12" grpId="0" animBg="1"/>
          <p:bldP spid="12" grpId="1" animBg="1"/>
          <p:bldP spid="4" grpId="0"/>
          <p:bldP spid="4" grpId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161</Words>
  <PresentationFormat>宽屏</PresentationFormat>
  <Paragraphs>26</Paragraphs>
  <Slides>12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6" baseType="lpstr">
      <vt:lpstr>Arial</vt:lpstr>
      <vt:lpstr>ＭＳ Ｐゴシック</vt:lpstr>
      <vt:lpstr>Wingdings</vt:lpstr>
      <vt:lpstr>Meiryo UI</vt:lpstr>
      <vt:lpstr>Hiragino Sans GB</vt:lpstr>
      <vt:lpstr>微软雅黑</vt:lpstr>
      <vt:lpstr>HYQiHeiKW</vt:lpstr>
      <vt:lpstr>ＭＳ Ｐゴシック</vt:lpstr>
      <vt:lpstr>Arial Unicode MS</vt:lpstr>
      <vt:lpstr>Calibri</vt:lpstr>
      <vt:lpstr>Helvetica Neue</vt:lpstr>
      <vt:lpstr>ヒラギノ丸ゴ ProN</vt:lpstr>
      <vt:lpstr>ヒラギノ角ゴシック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2020-09-29T05:46:41Z</dcterms:created>
  <dcterms:modified xsi:type="dcterms:W3CDTF">2020-09-29T05:46:41Z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1041-1.1.0.1615</vt:lpwstr>
  </property>
</Properties>
</file>