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1495" cy="7559675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65" y="857250"/>
            <a:ext cx="327347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735075" y="608000"/>
            <a:ext cx="9221850" cy="61279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68" y="1853251"/>
            <a:ext cx="4523217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68" y="2761500"/>
            <a:ext cx="4523217" cy="4061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825" y="1853251"/>
            <a:ext cx="4545493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825" y="2761500"/>
            <a:ext cx="4545493" cy="4061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8615763" y="402500"/>
            <a:ext cx="1341162" cy="6406751"/>
          </a:xfrm>
        </p:spPr>
        <p:txBody>
          <a:bodyPr vert="eaVert">
            <a:normAutofit/>
          </a:bodyPr>
          <a:lstStyle>
            <a:lvl1pPr>
              <a:defRPr sz="485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7787443" cy="6406751"/>
          </a:xfrm>
        </p:spPr>
        <p:txBody>
          <a:bodyPr vert="eaVert"/>
          <a:lstStyle>
            <a:lvl1pPr marL="252095" indent="-252095">
              <a:defRPr kumimoji="1" lang="ja-JP" altLang="en-US" sz="30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85" indent="-252095">
              <a:defRPr kumimoji="1" lang="ja-JP" altLang="en-US" sz="26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>
              <a:defRPr kumimoji="1" lang="ja-JP" altLang="en-US" sz="2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>
              <a:defRPr kumimoji="1" lang="ja-JP" altLang="en-US" sz="19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20" indent="-252095">
              <a:defRPr kumimoji="1" lang="ja-JP" altLang="en-US" sz="198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kumimoji="1"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カレンダー_4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15240"/>
            <a:ext cx="10714990" cy="7578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635"/>
            <a:ext cx="10677525" cy="7552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635"/>
            <a:ext cx="10748645" cy="7602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9525"/>
            <a:ext cx="10697845" cy="7566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7620"/>
            <a:ext cx="10699750" cy="7564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3810"/>
            <a:ext cx="10701020" cy="7565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2700"/>
            <a:ext cx="1068832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079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1079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0795"/>
            <a:ext cx="1068832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2095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-9525"/>
            <a:ext cx="10718165" cy="7578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Wingdings</vt:lpstr>
      <vt:lpstr>ＭＳ Ｐゴシック</vt:lpstr>
      <vt:lpstr>Arial Unicode MS</vt:lpstr>
      <vt:lpstr>Calibri</vt:lpstr>
      <vt:lpstr>Microsoft YaHei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kitamura-t</dc:creator>
  <cp:lastModifiedBy>kitamura-t</cp:lastModifiedBy>
  <cp:revision>1</cp:revision>
  <dcterms:created xsi:type="dcterms:W3CDTF">2021-04-01T09:15:00Z</dcterms:created>
  <dcterms:modified xsi:type="dcterms:W3CDTF">2021-04-01T09:15:00Z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