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599815" cy="5327650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783"/>
        <p:guide pos="5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000" y="871967"/>
            <a:ext cx="2700000" cy="1854933"/>
          </a:xfrm>
        </p:spPr>
        <p:txBody>
          <a:bodyPr anchor="b"/>
          <a:lstStyle>
            <a:lvl1pPr algn="ctr"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0000" y="2798434"/>
            <a:ext cx="2700000" cy="1286366"/>
          </a:xfrm>
        </p:spPr>
        <p:txBody>
          <a:bodyPr/>
          <a:lstStyle>
            <a:lvl1pPr marL="0" indent="0" algn="ctr">
              <a:buNone/>
              <a:defRPr sz="710"/>
            </a:lvl1pPr>
            <a:lvl2pPr marL="135255" indent="0" algn="ctr">
              <a:buNone/>
              <a:defRPr sz="590"/>
            </a:lvl2pPr>
            <a:lvl3pPr marL="269875" indent="0" algn="ctr">
              <a:buNone/>
              <a:defRPr sz="530"/>
            </a:lvl3pPr>
            <a:lvl4pPr marL="405130" indent="0" algn="ctr">
              <a:buNone/>
              <a:defRPr sz="470"/>
            </a:lvl4pPr>
            <a:lvl5pPr marL="539750" indent="0" algn="ctr">
              <a:buNone/>
              <a:defRPr sz="470"/>
            </a:lvl5pPr>
            <a:lvl6pPr marL="675005" indent="0" algn="ctr">
              <a:buNone/>
              <a:defRPr sz="470"/>
            </a:lvl6pPr>
            <a:lvl7pPr marL="810260" indent="0" algn="ctr">
              <a:buNone/>
              <a:defRPr sz="470"/>
            </a:lvl7pPr>
            <a:lvl8pPr marL="944880" indent="0" algn="ctr">
              <a:buNone/>
              <a:defRPr sz="470"/>
            </a:lvl8pPr>
            <a:lvl9pPr marL="1080135" indent="0" algn="ctr">
              <a:buNone/>
              <a:defRPr sz="47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610000" y="213367"/>
            <a:ext cx="810000" cy="4546067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80000" y="213367"/>
            <a:ext cx="2383043" cy="4546067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625" y="1328300"/>
            <a:ext cx="3105000" cy="2216300"/>
          </a:xfrm>
        </p:spPr>
        <p:txBody>
          <a:bodyPr anchor="b"/>
          <a:lstStyle>
            <a:lvl1pPr>
              <a:defRPr sz="17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5625" y="3565567"/>
            <a:ext cx="3105000" cy="1165500"/>
          </a:xfrm>
        </p:spPr>
        <p:txBody>
          <a:bodyPr/>
          <a:lstStyle>
            <a:lvl1pPr marL="0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1pPr>
            <a:lvl2pPr marL="135255" indent="0">
              <a:buNone/>
              <a:defRPr sz="590">
                <a:solidFill>
                  <a:schemeClr val="tx1">
                    <a:tint val="75000"/>
                  </a:schemeClr>
                </a:solidFill>
              </a:defRPr>
            </a:lvl2pPr>
            <a:lvl3pPr marL="269875" indent="0">
              <a:buNone/>
              <a:defRPr sz="530">
                <a:solidFill>
                  <a:schemeClr val="tx1">
                    <a:tint val="75000"/>
                  </a:schemeClr>
                </a:solidFill>
              </a:defRPr>
            </a:lvl3pPr>
            <a:lvl4pPr marL="40513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4pPr>
            <a:lvl5pPr marL="53975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5pPr>
            <a:lvl6pPr marL="67500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6pPr>
            <a:lvl7pPr marL="81026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7pPr>
            <a:lvl8pPr marL="944880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8pPr>
            <a:lvl9pPr marL="1080135" indent="0">
              <a:buNone/>
              <a:defRPr sz="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800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832400" y="1243200"/>
            <a:ext cx="1587600" cy="351623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283667"/>
            <a:ext cx="3105000" cy="10298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7969" y="1306100"/>
            <a:ext cx="1522968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47969" y="1946200"/>
            <a:ext cx="1522968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822500" y="1306100"/>
            <a:ext cx="1530469" cy="640100"/>
          </a:xfrm>
        </p:spPr>
        <p:txBody>
          <a:bodyPr anchor="b"/>
          <a:lstStyle>
            <a:lvl1pPr marL="0" indent="0">
              <a:buNone/>
              <a:defRPr sz="710" b="1"/>
            </a:lvl1pPr>
            <a:lvl2pPr marL="135255" indent="0">
              <a:buNone/>
              <a:defRPr sz="590" b="1"/>
            </a:lvl2pPr>
            <a:lvl3pPr marL="269875" indent="0">
              <a:buNone/>
              <a:defRPr sz="530" b="1"/>
            </a:lvl3pPr>
            <a:lvl4pPr marL="405130" indent="0">
              <a:buNone/>
              <a:defRPr sz="470" b="1"/>
            </a:lvl4pPr>
            <a:lvl5pPr marL="539750" indent="0">
              <a:buNone/>
              <a:defRPr sz="470" b="1"/>
            </a:lvl5pPr>
            <a:lvl6pPr marL="675005" indent="0">
              <a:buNone/>
              <a:defRPr sz="470" b="1"/>
            </a:lvl6pPr>
            <a:lvl7pPr marL="810260" indent="0">
              <a:buNone/>
              <a:defRPr sz="470" b="1"/>
            </a:lvl7pPr>
            <a:lvl8pPr marL="944880" indent="0">
              <a:buNone/>
              <a:defRPr sz="470" b="1"/>
            </a:lvl8pPr>
            <a:lvl9pPr marL="1080135" indent="0">
              <a:buNone/>
              <a:defRPr sz="47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822500" y="1946200"/>
            <a:ext cx="1530469" cy="286256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>
              <a:defRPr sz="945"/>
            </a:lvl1pPr>
            <a:lvl2pPr>
              <a:defRPr sz="825"/>
            </a:lvl2pPr>
            <a:lvl3pPr>
              <a:defRPr sz="710"/>
            </a:lvl3pPr>
            <a:lvl4pPr>
              <a:defRPr sz="590"/>
            </a:lvl4pPr>
            <a:lvl5pPr>
              <a:defRPr sz="590"/>
            </a:lvl5pPr>
            <a:lvl6pPr>
              <a:defRPr sz="590"/>
            </a:lvl6pPr>
            <a:lvl7pPr>
              <a:defRPr sz="590"/>
            </a:lvl7pPr>
            <a:lvl8pPr>
              <a:defRPr sz="590"/>
            </a:lvl8pPr>
            <a:lvl9pPr>
              <a:defRPr sz="5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7969" y="355200"/>
            <a:ext cx="1161094" cy="1243200"/>
          </a:xfrm>
        </p:spPr>
        <p:txBody>
          <a:bodyPr anchor="b"/>
          <a:lstStyle>
            <a:lvl1pPr>
              <a:defRPr sz="9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530469" y="767133"/>
            <a:ext cx="1822500" cy="3786333"/>
          </a:xfrm>
        </p:spPr>
        <p:txBody>
          <a:bodyPr/>
          <a:lstStyle>
            <a:lvl1pPr marL="0" indent="0">
              <a:buNone/>
              <a:defRPr sz="945"/>
            </a:lvl1pPr>
            <a:lvl2pPr marL="135255" indent="0">
              <a:buNone/>
              <a:defRPr sz="825"/>
            </a:lvl2pPr>
            <a:lvl3pPr marL="269875" indent="0">
              <a:buNone/>
              <a:defRPr sz="710"/>
            </a:lvl3pPr>
            <a:lvl4pPr marL="405130" indent="0">
              <a:buNone/>
              <a:defRPr sz="590"/>
            </a:lvl4pPr>
            <a:lvl5pPr marL="539750" indent="0">
              <a:buNone/>
              <a:defRPr sz="590"/>
            </a:lvl5pPr>
            <a:lvl6pPr marL="675005" indent="0">
              <a:buNone/>
              <a:defRPr sz="590"/>
            </a:lvl6pPr>
            <a:lvl7pPr marL="810260" indent="0">
              <a:buNone/>
              <a:defRPr sz="590"/>
            </a:lvl7pPr>
            <a:lvl8pPr marL="944880" indent="0">
              <a:buNone/>
              <a:defRPr sz="590"/>
            </a:lvl8pPr>
            <a:lvl9pPr marL="1080135" indent="0">
              <a:buNone/>
              <a:defRPr sz="5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47969" y="1598400"/>
            <a:ext cx="1161094" cy="2961234"/>
          </a:xfrm>
        </p:spPr>
        <p:txBody>
          <a:bodyPr/>
          <a:lstStyle>
            <a:lvl1pPr marL="0" indent="0">
              <a:buNone/>
              <a:defRPr sz="470"/>
            </a:lvl1pPr>
            <a:lvl2pPr marL="135255" indent="0">
              <a:buNone/>
              <a:defRPr sz="415"/>
            </a:lvl2pPr>
            <a:lvl3pPr marL="269875" indent="0">
              <a:buNone/>
              <a:defRPr sz="355"/>
            </a:lvl3pPr>
            <a:lvl4pPr marL="405130" indent="0">
              <a:buNone/>
              <a:defRPr sz="295"/>
            </a:lvl4pPr>
            <a:lvl5pPr marL="539750" indent="0">
              <a:buNone/>
              <a:defRPr sz="295"/>
            </a:lvl5pPr>
            <a:lvl6pPr marL="675005" indent="0">
              <a:buNone/>
              <a:defRPr sz="295"/>
            </a:lvl6pPr>
            <a:lvl7pPr marL="810260" indent="0">
              <a:buNone/>
              <a:defRPr sz="295"/>
            </a:lvl7pPr>
            <a:lvl8pPr marL="944880" indent="0">
              <a:buNone/>
              <a:defRPr sz="295"/>
            </a:lvl8pPr>
            <a:lvl9pPr marL="1080135" indent="0">
              <a:buNone/>
              <a:defRPr sz="2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180000" y="213367"/>
            <a:ext cx="3240000" cy="888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180000" y="1243200"/>
            <a:ext cx="3240000" cy="3516234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1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55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230000" y="4851934"/>
            <a:ext cx="11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550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2580000" y="4851934"/>
            <a:ext cx="840000" cy="370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55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73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255" lvl="0" indent="-13525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92735" lvl="1" indent="-112395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1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50215" lvl="2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•"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29920" lvl="3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–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810260" lvl="4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89965" lvl="5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170305" lvl="6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350010" lvl="7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530350" lvl="8" indent="-90170" algn="l" defTabSz="360045" eaLnBrk="1" fontAlgn="base" latinLnBrk="0" hangingPunct="1">
        <a:lnSpc>
          <a:spcPct val="100000"/>
        </a:lnSpc>
        <a:spcBef>
          <a:spcPts val="35"/>
        </a:spcBef>
        <a:spcAft>
          <a:spcPct val="0"/>
        </a:spcAft>
        <a:buChar char="»"/>
        <a:defRPr sz="79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71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705" lvl="1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360045" lvl="2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539750" lvl="3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720090" lvl="4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899795" lvl="5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080135" lvl="6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259840" lvl="7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440180" lvl="8" indent="0" algn="l" defTabSz="36004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形 3" descr="縦書き年賀状―宛名面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9855" y="-111125"/>
            <a:ext cx="3825240" cy="5558155"/>
          </a:xfrm>
          <a:prstGeom prst="rect">
            <a:avLst/>
          </a:prstGeom>
        </p:spPr>
      </p:pic>
      <p:pic>
        <p:nvPicPr>
          <p:cNvPr id="5" name="図形 4" descr="アセット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785" y="2585085"/>
            <a:ext cx="1597025" cy="1384300"/>
          </a:xfrm>
          <a:prstGeom prst="rect">
            <a:avLst/>
          </a:prstGeom>
        </p:spPr>
      </p:pic>
      <p:pic>
        <p:nvPicPr>
          <p:cNvPr id="6" name="図形 5" descr="アセット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570" y="987425"/>
            <a:ext cx="1082675" cy="15430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14</cp:revision>
  <dcterms:created xsi:type="dcterms:W3CDTF">2021-12-21T05:50:33Z</dcterms:created>
  <dcterms:modified xsi:type="dcterms:W3CDTF">2021-12-21T05:50:33Z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