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599815" cy="5327650"/>
  <p:notesSz cx="13119100" cy="201041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783"/>
        <p:guide pos="5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710"/>
            </a:lvl1pPr>
            <a:lvl2pPr marL="135255" indent="0" algn="ctr">
              <a:buNone/>
              <a:defRPr sz="590"/>
            </a:lvl2pPr>
            <a:lvl3pPr marL="269875" indent="0" algn="ctr">
              <a:buNone/>
              <a:defRPr sz="530"/>
            </a:lvl3pPr>
            <a:lvl4pPr marL="405130" indent="0" algn="ctr">
              <a:buNone/>
              <a:defRPr sz="470"/>
            </a:lvl4pPr>
            <a:lvl5pPr marL="539750" indent="0" algn="ctr">
              <a:buNone/>
              <a:defRPr sz="470"/>
            </a:lvl5pPr>
            <a:lvl6pPr marL="675005" indent="0" algn="ctr">
              <a:buNone/>
              <a:defRPr sz="470"/>
            </a:lvl6pPr>
            <a:lvl7pPr marL="810260" indent="0" algn="ctr">
              <a:buNone/>
              <a:defRPr sz="470"/>
            </a:lvl7pPr>
            <a:lvl8pPr marL="944880" indent="0" algn="ctr">
              <a:buNone/>
              <a:defRPr sz="470"/>
            </a:lvl8pPr>
            <a:lvl9pPr marL="1080135" indent="0" algn="ctr">
              <a:buNone/>
              <a:defRPr sz="47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610000" y="213367"/>
            <a:ext cx="810000" cy="4546067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80000" y="213367"/>
            <a:ext cx="2383043" cy="4546067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177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1pPr>
            <a:lvl2pPr marL="135255" indent="0">
              <a:buNone/>
              <a:defRPr sz="590">
                <a:solidFill>
                  <a:schemeClr val="tx1">
                    <a:tint val="75000"/>
                  </a:schemeClr>
                </a:solidFill>
              </a:defRPr>
            </a:lvl2pPr>
            <a:lvl3pPr marL="269875" indent="0">
              <a:buNone/>
              <a:defRPr sz="530">
                <a:solidFill>
                  <a:schemeClr val="tx1">
                    <a:tint val="75000"/>
                  </a:schemeClr>
                </a:solidFill>
              </a:defRPr>
            </a:lvl3pPr>
            <a:lvl4pPr marL="40513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4pPr>
            <a:lvl5pPr marL="53975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5pPr>
            <a:lvl6pPr marL="67500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6pPr>
            <a:lvl7pPr marL="81026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7pPr>
            <a:lvl8pPr marL="944880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8pPr>
            <a:lvl9pPr marL="1080135" indent="0">
              <a:buNone/>
              <a:defRPr sz="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800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32400" y="1243200"/>
            <a:ext cx="1587600" cy="3516234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8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8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710" b="1"/>
            </a:lvl1pPr>
            <a:lvl2pPr marL="135255" indent="0">
              <a:buNone/>
              <a:defRPr sz="590" b="1"/>
            </a:lvl2pPr>
            <a:lvl3pPr marL="269875" indent="0">
              <a:buNone/>
              <a:defRPr sz="530" b="1"/>
            </a:lvl3pPr>
            <a:lvl4pPr marL="405130" indent="0">
              <a:buNone/>
              <a:defRPr sz="470" b="1"/>
            </a:lvl4pPr>
            <a:lvl5pPr marL="539750" indent="0">
              <a:buNone/>
              <a:defRPr sz="470" b="1"/>
            </a:lvl5pPr>
            <a:lvl6pPr marL="675005" indent="0">
              <a:buNone/>
              <a:defRPr sz="470" b="1"/>
            </a:lvl6pPr>
            <a:lvl7pPr marL="810260" indent="0">
              <a:buNone/>
              <a:defRPr sz="470" b="1"/>
            </a:lvl7pPr>
            <a:lvl8pPr marL="944880" indent="0">
              <a:buNone/>
              <a:defRPr sz="470" b="1"/>
            </a:lvl8pPr>
            <a:lvl9pPr marL="1080135" indent="0">
              <a:buNone/>
              <a:defRPr sz="47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>
              <a:defRPr sz="945"/>
            </a:lvl1pPr>
            <a:lvl2pPr>
              <a:defRPr sz="825"/>
            </a:lvl2pPr>
            <a:lvl3pPr>
              <a:defRPr sz="710"/>
            </a:lvl3pPr>
            <a:lvl4pPr>
              <a:defRPr sz="590"/>
            </a:lvl4pPr>
            <a:lvl5pPr>
              <a:defRPr sz="590"/>
            </a:lvl5pPr>
            <a:lvl6pPr>
              <a:defRPr sz="590"/>
            </a:lvl6pPr>
            <a:lvl7pPr>
              <a:defRPr sz="590"/>
            </a:lvl7pPr>
            <a:lvl8pPr>
              <a:defRPr sz="590"/>
            </a:lvl8pPr>
            <a:lvl9pPr>
              <a:defRPr sz="59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94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945"/>
            </a:lvl1pPr>
            <a:lvl2pPr marL="135255" indent="0">
              <a:buNone/>
              <a:defRPr sz="825"/>
            </a:lvl2pPr>
            <a:lvl3pPr marL="269875" indent="0">
              <a:buNone/>
              <a:defRPr sz="710"/>
            </a:lvl3pPr>
            <a:lvl4pPr marL="405130" indent="0">
              <a:buNone/>
              <a:defRPr sz="590"/>
            </a:lvl4pPr>
            <a:lvl5pPr marL="539750" indent="0">
              <a:buNone/>
              <a:defRPr sz="590"/>
            </a:lvl5pPr>
            <a:lvl6pPr marL="675005" indent="0">
              <a:buNone/>
              <a:defRPr sz="590"/>
            </a:lvl6pPr>
            <a:lvl7pPr marL="810260" indent="0">
              <a:buNone/>
              <a:defRPr sz="590"/>
            </a:lvl7pPr>
            <a:lvl8pPr marL="944880" indent="0">
              <a:buNone/>
              <a:defRPr sz="590"/>
            </a:lvl8pPr>
            <a:lvl9pPr marL="1080135" indent="0">
              <a:buNone/>
              <a:defRPr sz="59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470"/>
            </a:lvl1pPr>
            <a:lvl2pPr marL="135255" indent="0">
              <a:buNone/>
              <a:defRPr sz="415"/>
            </a:lvl2pPr>
            <a:lvl3pPr marL="269875" indent="0">
              <a:buNone/>
              <a:defRPr sz="355"/>
            </a:lvl3pPr>
            <a:lvl4pPr marL="405130" indent="0">
              <a:buNone/>
              <a:defRPr sz="295"/>
            </a:lvl4pPr>
            <a:lvl5pPr marL="539750" indent="0">
              <a:buNone/>
              <a:defRPr sz="295"/>
            </a:lvl5pPr>
            <a:lvl6pPr marL="675005" indent="0">
              <a:buNone/>
              <a:defRPr sz="295"/>
            </a:lvl6pPr>
            <a:lvl7pPr marL="810260" indent="0">
              <a:buNone/>
              <a:defRPr sz="295"/>
            </a:lvl7pPr>
            <a:lvl8pPr marL="944880" indent="0">
              <a:buNone/>
              <a:defRPr sz="295"/>
            </a:lvl8pPr>
            <a:lvl9pPr marL="1080135" indent="0">
              <a:buNone/>
              <a:defRPr sz="29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 altLang="en-US">
                <a:latin typeface="Arial" panose="020B0604020202090204" pitchFamily="34" charset="0"/>
              </a:rPr>
            </a:fld>
            <a:endParaRPr lang="ja-JP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180000" y="213367"/>
            <a:ext cx="3240000" cy="888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180000" y="1243200"/>
            <a:ext cx="3240000" cy="3516234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1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550"/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1230000" y="4851934"/>
            <a:ext cx="11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550"/>
            </a:lvl1pPr>
          </a:lstStyle>
          <a:p/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2580000" y="4851934"/>
            <a:ext cx="840000" cy="370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550"/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735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255" lvl="0" indent="-13525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12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92735" lvl="1" indent="-112395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1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50215" lvl="2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•"/>
        <a:defRPr sz="94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629920" lvl="3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–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810260" lvl="4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89965" lvl="5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70305" lvl="6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50010" lvl="7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530350" lvl="8" indent="-90170" algn="l" defTabSz="360045" eaLnBrk="1" fontAlgn="base" latinLnBrk="0" hangingPunct="1">
        <a:lnSpc>
          <a:spcPct val="100000"/>
        </a:lnSpc>
        <a:spcBef>
          <a:spcPts val="35"/>
        </a:spcBef>
        <a:spcAft>
          <a:spcPct val="0"/>
        </a:spcAft>
        <a:buChar char="»"/>
        <a:defRPr sz="79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sz="71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79705" lvl="1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2pPr>
      <a:lvl3pPr marL="360045" lvl="2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3pPr>
      <a:lvl4pPr marL="539750" lvl="3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4pPr>
      <a:lvl5pPr marL="720090" lvl="4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5pPr>
      <a:lvl6pPr marL="899795" lvl="5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6pPr>
      <a:lvl7pPr marL="1080135" lvl="6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7pPr>
      <a:lvl8pPr marL="1259840" lvl="7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8pPr>
      <a:lvl9pPr marL="1440180" lvl="8" indent="0" algn="l" defTabSz="36004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90204" pitchFamily="34" charset="0"/>
        <a:buNone/>
        <a:defRPr b="0" i="0" u="none" kern="1200" baseline="0">
          <a:solidFill>
            <a:schemeClr val="tx1"/>
          </a:solidFill>
          <a:latin typeface="Arial" panose="020B0604020202090204" pitchFamily="34" charset="0"/>
          <a:ea typeface="ＭＳ Ｐゴシック" panose="020B0600070205080204" charset="-128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形 3" descr="縦書き年賀状―宛名面@4x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9855" y="-111125"/>
            <a:ext cx="3825240" cy="5558155"/>
          </a:xfrm>
          <a:prstGeom prst="rect">
            <a:avLst/>
          </a:prstGeom>
        </p:spPr>
      </p:pic>
      <p:pic>
        <p:nvPicPr>
          <p:cNvPr id="5" name="図形 4" descr="アセット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85" y="2585085"/>
            <a:ext cx="1597025" cy="1384300"/>
          </a:xfrm>
          <a:prstGeom prst="rect">
            <a:avLst/>
          </a:prstGeom>
        </p:spPr>
      </p:pic>
      <p:pic>
        <p:nvPicPr>
          <p:cNvPr id="6" name="図形 5" descr="アセット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570" y="987425"/>
            <a:ext cx="1082675" cy="1543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ＭＳ Ｐゴシック</vt:lpstr>
      <vt:lpstr>Wingdings</vt:lpstr>
      <vt:lpstr>ＭＳ Ｐゴシック</vt:lpstr>
      <vt:lpstr>Hiragino Maru Gothic ProN</vt:lpstr>
      <vt:lpstr>Meiryo</vt:lpstr>
      <vt:lpstr>Hiragino Mincho ProN</vt:lpstr>
      <vt:lpstr>PMingLiU</vt:lpstr>
      <vt:lpstr>微软雅黑</vt:lpstr>
      <vt:lpstr>汉仪旗黑</vt:lpstr>
      <vt:lpstr>ＭＳ Ｐゴシック</vt:lpstr>
      <vt:lpstr>Arial Unicode MS</vt:lpstr>
      <vt:lpstr>Calibri</vt:lpstr>
      <vt:lpstr>Helvetica Neue</vt:lpstr>
      <vt:lpstr>標準デザイン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年賀状テンプレート</dc:title>
  <dc:creator/>
  <cp:lastModifiedBy>itagaki</cp:lastModifiedBy>
  <cp:revision>14</cp:revision>
  <dcterms:created xsi:type="dcterms:W3CDTF">2021-12-21T05:50:33Z</dcterms:created>
  <dcterms:modified xsi:type="dcterms:W3CDTF">2021-12-21T05:50:33Z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1900-01-00T00:00:00Z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1900-01-00T00:00:00Z</vt:filetime>
  </property>
  <property fmtid="{D5CDD505-2E9C-101B-9397-08002B2CF9AE}" pid="5" name="KSOProductBuildVer">
    <vt:lpwstr>1041-3.2.0.6370</vt:lpwstr>
  </property>
</Properties>
</file>