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359981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77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12" y="283739"/>
            <a:ext cx="3106398" cy="1030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12" y="1418697"/>
            <a:ext cx="3106398" cy="33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611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3039" y="4939525"/>
            <a:ext cx="1215545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3643" y="4939525"/>
            <a:ext cx="810366" cy="283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  <p:pic>
        <p:nvPicPr>
          <p:cNvPr id="7" name="図形 6" descr="年賀状テンプレート_背景_アートボード 1 のコピー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5" y="-32385"/>
            <a:ext cx="3582035" cy="53835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360680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90170" indent="-90170" algn="l" defTabSz="360680" rtl="0" eaLnBrk="1" latinLnBrk="0" hangingPunct="1">
        <a:lnSpc>
          <a:spcPct val="90000"/>
        </a:lnSpc>
        <a:spcBef>
          <a:spcPts val="395"/>
        </a:spcBef>
        <a:buFont typeface="Arial" panose="020B0604020202020204" pitchFamily="34" charset="0"/>
        <a:buChar char="•"/>
        <a:defRPr kumimoji="1" sz="11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698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4958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2992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80962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8933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69670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4937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680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07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68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1945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7950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39545" algn="l" defTabSz="360680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object 181"/>
          <p:cNvSpPr txBox="1"/>
          <p:nvPr/>
        </p:nvSpPr>
        <p:spPr>
          <a:xfrm>
            <a:off x="914400" y="3382645"/>
            <a:ext cx="1769745" cy="837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209550" algn="ctr">
              <a:lnSpc>
                <a:spcPct val="150000"/>
              </a:lnSpc>
              <a:spcBef>
                <a:spcPts val="105"/>
              </a:spcBef>
            </a:pPr>
            <a:r>
              <a:rPr sz="800" spc="170" dirty="0">
                <a:solidFill>
                  <a:srgbClr val="FFFFFF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旧年中は格別の御引立を賜り、厚く御礼申し上げます。</a:t>
            </a:r>
            <a:endParaRPr sz="8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marL="12065" marR="5080" algn="ctr">
              <a:lnSpc>
                <a:spcPct val="150000"/>
              </a:lnSpc>
              <a:spcBef>
                <a:spcPts val="670"/>
              </a:spcBef>
            </a:pPr>
            <a:r>
              <a:rPr sz="800" spc="170" dirty="0">
                <a:solidFill>
                  <a:srgbClr val="FFFFFF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本年も相変わりませずご愛顧のほど よろしくお願い申し上げます。</a:t>
            </a:r>
            <a:endParaRPr sz="800"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pic>
        <p:nvPicPr>
          <p:cNvPr id="182" name="図形 181" descr="年賀状テンプレート-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6630" y="908685"/>
            <a:ext cx="1645920" cy="19818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56</Words>
  <Application>WPS Presentation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kitamura-t</cp:lastModifiedBy>
  <cp:revision>8</cp:revision>
  <dcterms:created xsi:type="dcterms:W3CDTF">2020-10-23T02:18:00Z</dcterms:created>
  <dcterms:modified xsi:type="dcterms:W3CDTF">2020-12-16T07:44:01Z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