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0" r:id="rId2"/>
    <p:sldId id="261" r:id="rId3"/>
  </p:sldIdLst>
  <p:sldSz cx="5327650" cy="3600450"/>
  <p:notesSz cx="3810000" cy="55499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72">
          <p15:clr>
            <a:srgbClr val="A4A3A4"/>
          </p15:clr>
        </p15:guide>
        <p15:guide id="2" pos="30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75" d="100"/>
          <a:sy n="175" d="100"/>
        </p:scale>
        <p:origin x="888" y="110"/>
      </p:cViewPr>
      <p:guideLst>
        <p:guide orient="horz" pos="1872"/>
        <p:guide pos="302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0287" y="1116073"/>
            <a:ext cx="4536581" cy="756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00573" y="2016132"/>
            <a:ext cx="3736008" cy="9000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4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4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66858" y="828054"/>
            <a:ext cx="2321662" cy="23761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748635" y="828054"/>
            <a:ext cx="2321662" cy="23761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4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772" y="1535864"/>
            <a:ext cx="4579609" cy="3217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84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6858" y="828054"/>
            <a:ext cx="4803439" cy="23761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814633" y="3348220"/>
            <a:ext cx="1707889" cy="1800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66858" y="3348220"/>
            <a:ext cx="1227546" cy="1800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842751" y="3348220"/>
            <a:ext cx="1227546" cy="1800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75945">
        <a:defRPr>
          <a:latin typeface="+mn-lt"/>
          <a:ea typeface="+mn-ea"/>
          <a:cs typeface="+mn-cs"/>
        </a:defRPr>
      </a:lvl2pPr>
      <a:lvl3pPr marL="1152525">
        <a:defRPr>
          <a:latin typeface="+mn-lt"/>
          <a:ea typeface="+mn-ea"/>
          <a:cs typeface="+mn-cs"/>
        </a:defRPr>
      </a:lvl3pPr>
      <a:lvl4pPr marL="1727835">
        <a:defRPr>
          <a:latin typeface="+mn-lt"/>
          <a:ea typeface="+mn-ea"/>
          <a:cs typeface="+mn-cs"/>
        </a:defRPr>
      </a:lvl4pPr>
      <a:lvl5pPr marL="2303780">
        <a:defRPr>
          <a:latin typeface="+mn-lt"/>
          <a:ea typeface="+mn-ea"/>
          <a:cs typeface="+mn-cs"/>
        </a:defRPr>
      </a:lvl5pPr>
      <a:lvl6pPr marL="2880360">
        <a:defRPr>
          <a:latin typeface="+mn-lt"/>
          <a:ea typeface="+mn-ea"/>
          <a:cs typeface="+mn-cs"/>
        </a:defRPr>
      </a:lvl6pPr>
      <a:lvl7pPr marL="3456305">
        <a:defRPr>
          <a:latin typeface="+mn-lt"/>
          <a:ea typeface="+mn-ea"/>
          <a:cs typeface="+mn-cs"/>
        </a:defRPr>
      </a:lvl7pPr>
      <a:lvl8pPr marL="4032250">
        <a:defRPr>
          <a:latin typeface="+mn-lt"/>
          <a:ea typeface="+mn-ea"/>
          <a:cs typeface="+mn-cs"/>
        </a:defRPr>
      </a:lvl8pPr>
      <a:lvl9pPr marL="460883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75945">
        <a:defRPr>
          <a:latin typeface="+mn-lt"/>
          <a:ea typeface="+mn-ea"/>
          <a:cs typeface="+mn-cs"/>
        </a:defRPr>
      </a:lvl2pPr>
      <a:lvl3pPr marL="1152525">
        <a:defRPr>
          <a:latin typeface="+mn-lt"/>
          <a:ea typeface="+mn-ea"/>
          <a:cs typeface="+mn-cs"/>
        </a:defRPr>
      </a:lvl3pPr>
      <a:lvl4pPr marL="1727835">
        <a:defRPr>
          <a:latin typeface="+mn-lt"/>
          <a:ea typeface="+mn-ea"/>
          <a:cs typeface="+mn-cs"/>
        </a:defRPr>
      </a:lvl4pPr>
      <a:lvl5pPr marL="2303780">
        <a:defRPr>
          <a:latin typeface="+mn-lt"/>
          <a:ea typeface="+mn-ea"/>
          <a:cs typeface="+mn-cs"/>
        </a:defRPr>
      </a:lvl5pPr>
      <a:lvl6pPr marL="2880360">
        <a:defRPr>
          <a:latin typeface="+mn-lt"/>
          <a:ea typeface="+mn-ea"/>
          <a:cs typeface="+mn-cs"/>
        </a:defRPr>
      </a:lvl6pPr>
      <a:lvl7pPr marL="3456305">
        <a:defRPr>
          <a:latin typeface="+mn-lt"/>
          <a:ea typeface="+mn-ea"/>
          <a:cs typeface="+mn-cs"/>
        </a:defRPr>
      </a:lvl7pPr>
      <a:lvl8pPr marL="4032250">
        <a:defRPr>
          <a:latin typeface="+mn-lt"/>
          <a:ea typeface="+mn-ea"/>
          <a:cs typeface="+mn-cs"/>
        </a:defRPr>
      </a:lvl8pPr>
      <a:lvl9pPr marL="460883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形 15" descr="/Users/yamamoto-y/Desktop/テレワーク第３代/6月業務/6月テンプレート/0629/4/アートボード 4.jpgアートボード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-23495" y="-18097"/>
            <a:ext cx="5354320" cy="3616960"/>
          </a:xfrm>
          <a:prstGeom prst="rect">
            <a:avLst/>
          </a:prstGeom>
        </p:spPr>
      </p:pic>
      <p:pic>
        <p:nvPicPr>
          <p:cNvPr id="3" name="図形 2" descr="4-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0505" y="395605"/>
            <a:ext cx="643890" cy="2630805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F09E7B6-3DE7-4D7C-922D-14DD606BBE17}"/>
              </a:ext>
            </a:extLst>
          </p:cNvPr>
          <p:cNvSpPr txBox="1"/>
          <p:nvPr/>
        </p:nvSpPr>
        <p:spPr>
          <a:xfrm>
            <a:off x="1520825" y="1038225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暑さ厳しい折</a:t>
            </a:r>
            <a:endParaRPr kumimoji="1" lang="en-US" altLang="ja-JP" sz="900" dirty="0">
              <a:solidFill>
                <a:schemeClr val="tx1">
                  <a:lumMod val="65000"/>
                  <a:lumOff val="35000"/>
                </a:schemeClr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r>
              <a:rPr kumimoji="1" lang="ja-JP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いかがお過ごしでしょうか</a:t>
            </a:r>
            <a:endParaRPr kumimoji="1" lang="en-US" altLang="ja-JP" sz="900" dirty="0">
              <a:solidFill>
                <a:schemeClr val="tx1">
                  <a:lumMod val="65000"/>
                  <a:lumOff val="35000"/>
                </a:schemeClr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r>
              <a:rPr kumimoji="1" lang="ja-JP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時節柄ご自愛のほど</a:t>
            </a:r>
            <a:endParaRPr kumimoji="1" lang="en-US" altLang="ja-JP" sz="900" dirty="0">
              <a:solidFill>
                <a:schemeClr val="tx1">
                  <a:lumMod val="65000"/>
                  <a:lumOff val="35000"/>
                </a:schemeClr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r>
              <a:rPr kumimoji="1" lang="ja-JP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お祈り申し上げます</a:t>
            </a:r>
            <a:endParaRPr kumimoji="1" lang="en-US" altLang="ja-JP" sz="900" dirty="0">
              <a:solidFill>
                <a:schemeClr val="tx1">
                  <a:lumMod val="65000"/>
                  <a:lumOff val="35000"/>
                </a:schemeClr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endParaRPr kumimoji="1" lang="en-US" altLang="ja-JP" sz="900" dirty="0">
              <a:solidFill>
                <a:schemeClr val="tx1">
                  <a:lumMod val="65000"/>
                  <a:lumOff val="35000"/>
                </a:schemeClr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r>
              <a:rPr kumimoji="1" lang="ja-JP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令和◯年　盛夏</a:t>
            </a:r>
            <a:endParaRPr kumimoji="1" lang="en-US" altLang="ja-JP" sz="900" dirty="0">
              <a:solidFill>
                <a:schemeClr val="tx1">
                  <a:lumMod val="65000"/>
                  <a:lumOff val="35000"/>
                </a:schemeClr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7AB5326-F853-4062-9A3E-CA19369D24CB}"/>
              </a:ext>
            </a:extLst>
          </p:cNvPr>
          <p:cNvSpPr txBox="1"/>
          <p:nvPr/>
        </p:nvSpPr>
        <p:spPr>
          <a:xfrm>
            <a:off x="682625" y="1865688"/>
            <a:ext cx="707886" cy="12897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〒一〇七ー＊＊＊＊</a:t>
            </a:r>
            <a:endParaRPr kumimoji="1" lang="en-US" altLang="ja-JP" sz="700" dirty="0">
              <a:solidFill>
                <a:schemeClr val="tx1">
                  <a:lumMod val="65000"/>
                  <a:lumOff val="35000"/>
                </a:schemeClr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r>
              <a:rPr kumimoji="1" lang="ja-JP" altLang="en-US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東京都港区赤坂＊ー＊＊ー＊</a:t>
            </a:r>
            <a:endParaRPr kumimoji="1" lang="en-US" altLang="ja-JP" sz="700" dirty="0">
              <a:solidFill>
                <a:schemeClr val="tx1">
                  <a:lumMod val="65000"/>
                  <a:lumOff val="35000"/>
                </a:schemeClr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r>
              <a:rPr kumimoji="1"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　　　 キング　太郎</a:t>
            </a:r>
            <a:endParaRPr kumimoji="1" lang="en-US" altLang="ja-JP" sz="1000" dirty="0">
              <a:solidFill>
                <a:schemeClr val="tx1">
                  <a:lumMod val="65000"/>
                  <a:lumOff val="35000"/>
                </a:schemeClr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r>
              <a:rPr kumimoji="1"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　　　　　　　 花子</a:t>
            </a:r>
            <a:endParaRPr kumimoji="1" lang="en-US" altLang="ja-JP" sz="1000" dirty="0">
              <a:solidFill>
                <a:schemeClr val="tx1">
                  <a:lumMod val="65000"/>
                  <a:lumOff val="35000"/>
                </a:schemeClr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形 15" descr="/Users/yamamoto-y/Desktop/テレワーク第３代/6月業務/6月テンプレート/0629/4/アートボード 4.jpgアートボード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-12700" y="-18097"/>
            <a:ext cx="5354320" cy="36169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47</Words>
  <Application>Microsoft Office PowerPoint</Application>
  <PresentationFormat>ユーザー設定</PresentationFormat>
  <Paragraphs>10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PMingLiU</vt:lpstr>
      <vt:lpstr>游明朝 Demibold</vt:lpstr>
      <vt:lpstr>Calibri</vt:lpstr>
      <vt:lpstr>Office Theme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2021-06-29T09:14:39Z</dcterms:created>
  <dcterms:modified xsi:type="dcterms:W3CDTF">2021-06-30T04:16:45Z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Adobe Illustrator 24.3 (Macintosh)</vt:lpwstr>
  </property>
  <property fmtid="{D5CDD505-2E9C-101B-9397-08002B2CF9AE}" pid="3" name="KSOProductBuildVer">
    <vt:lpwstr>1041-1.1.0.1599</vt:lpwstr>
  </property>
</Properties>
</file>