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3600450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729"/>
        <p:guide pos="11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7600" y="1143000"/>
            <a:ext cx="2082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形 2" descr="happy-new-year-641806_128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270" y="-635"/>
            <a:ext cx="3598545" cy="2731135"/>
          </a:xfrm>
          <a:prstGeom prst="rect">
            <a:avLst/>
          </a:prstGeom>
        </p:spPr>
      </p:pic>
      <p:pic>
        <p:nvPicPr>
          <p:cNvPr id="6" name="図形 5" descr="グラフィックス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39695" y="2745105"/>
            <a:ext cx="804545" cy="2365375"/>
          </a:xfrm>
          <a:prstGeom prst="rect">
            <a:avLst/>
          </a:prstGeom>
        </p:spPr>
      </p:pic>
      <p:pic>
        <p:nvPicPr>
          <p:cNvPr id="9" name="図形 8" descr="グラフィックス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840230" y="2990215"/>
            <a:ext cx="804545" cy="22796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2" y="283649"/>
            <a:ext cx="3105389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2" y="1418243"/>
            <a:ext cx="3105389" cy="3380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5"/>
            <a:ext cx="81010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51" y="4937945"/>
            <a:ext cx="121515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7" y="4937945"/>
            <a:ext cx="81010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60045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170" indent="-90170" algn="l" defTabSz="360045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6987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4958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+mn-lt"/>
          <a:ea typeface="+mn-ea"/>
          <a:cs typeface="+mn-cs"/>
        </a:defRPr>
      </a:lvl3pPr>
      <a:lvl4pPr marL="62992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80962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98933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6967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4937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08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70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1945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7950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20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3954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ボックス 1"/>
          <p:cNvSpPr txBox="1"/>
          <p:nvPr/>
        </p:nvSpPr>
        <p:spPr>
          <a:xfrm>
            <a:off x="189865" y="3203575"/>
            <a:ext cx="921385" cy="17411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ja-JP" altLang="en-US">
                <a:latin typeface="HG明朝B" panose="02020609000000000000" charset="-128"/>
                <a:ea typeface="HG明朝B" panose="02020609000000000000" charset="-128"/>
                <a:sym typeface="+mn-ea"/>
              </a:rPr>
              <a:t>〇〇 〇〇</a:t>
            </a:r>
            <a:endParaRPr lang="ja-JP" altLang="en-US" sz="1000">
              <a:latin typeface="HG明朝B" panose="02020609000000000000" charset="-128"/>
              <a:ea typeface="HG明朝B" panose="02020609000000000000" charset="-128"/>
            </a:endParaRPr>
          </a:p>
          <a:p>
            <a:endParaRPr lang="ja-JP" altLang="en-US" sz="1000">
              <a:latin typeface="HG明朝B" panose="02020609000000000000" charset="-128"/>
              <a:ea typeface="HG明朝B" panose="02020609000000000000" charset="-128"/>
            </a:endParaRPr>
          </a:p>
          <a:p>
            <a:r>
              <a:rPr lang="ja-JP" altLang="en-US" sz="1000">
                <a:latin typeface="HG明朝B" panose="02020609000000000000" charset="-128"/>
                <a:ea typeface="HG明朝B" panose="02020609000000000000" charset="-128"/>
              </a:rPr>
              <a:t>〒〇〇〇</a:t>
            </a:r>
            <a:r>
              <a:rPr lang="en-US" altLang="ja-JP" sz="1000">
                <a:latin typeface="HG明朝B" panose="02020609000000000000" charset="-128"/>
                <a:ea typeface="HG明朝B" panose="02020609000000000000" charset="-128"/>
              </a:rPr>
              <a:t>-</a:t>
            </a:r>
            <a:r>
              <a:rPr lang="ja-JP" altLang="en-US" sz="1000">
                <a:latin typeface="HG明朝B" panose="02020609000000000000" charset="-128"/>
                <a:ea typeface="HG明朝B" panose="02020609000000000000" charset="-128"/>
              </a:rPr>
              <a:t>〇〇〇〇</a:t>
            </a:r>
            <a:endParaRPr lang="ja-JP" altLang="en-US" sz="1000">
              <a:latin typeface="HG明朝B" panose="02020609000000000000" charset="-128"/>
              <a:ea typeface="HG明朝B" panose="02020609000000000000" charset="-128"/>
            </a:endParaRPr>
          </a:p>
          <a:p>
            <a:r>
              <a:rPr lang="ja-JP" altLang="en-US" sz="1000">
                <a:latin typeface="HG明朝B" panose="02020609000000000000" charset="-128"/>
                <a:ea typeface="HG明朝B" panose="02020609000000000000" charset="-128"/>
              </a:rPr>
              <a:t>〇〇県〇〇市〇〇一</a:t>
            </a:r>
            <a:r>
              <a:rPr lang="en-US" altLang="ja-JP" sz="1000">
                <a:latin typeface="HG明朝B" panose="02020609000000000000" charset="-128"/>
                <a:ea typeface="HG明朝B" panose="02020609000000000000" charset="-128"/>
              </a:rPr>
              <a:t>-</a:t>
            </a:r>
            <a:r>
              <a:rPr lang="ja-JP" altLang="en-US" sz="1000">
                <a:latin typeface="HG明朝B" panose="02020609000000000000" charset="-128"/>
                <a:ea typeface="HG明朝B" panose="02020609000000000000" charset="-128"/>
              </a:rPr>
              <a:t>二</a:t>
            </a:r>
            <a:r>
              <a:rPr lang="en-US" altLang="ja-JP" sz="1000">
                <a:latin typeface="HG明朝B" panose="02020609000000000000" charset="-128"/>
                <a:ea typeface="HG明朝B" panose="02020609000000000000" charset="-128"/>
              </a:rPr>
              <a:t>-</a:t>
            </a:r>
            <a:r>
              <a:rPr lang="ja-JP" altLang="en-US" sz="1000">
                <a:latin typeface="HG明朝B" panose="02020609000000000000" charset="-128"/>
                <a:ea typeface="HG明朝B" panose="02020609000000000000" charset="-128"/>
              </a:rPr>
              <a:t>三</a:t>
            </a:r>
            <a:endParaRPr lang="ja-JP" altLang="en-US" sz="1000">
              <a:latin typeface="HG明朝B" panose="02020609000000000000" charset="-128"/>
              <a:ea typeface="HG明朝B" panose="0202060900000000000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27</Words>
  <Application>WPS Presentation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ＭＳ Ｐゴシック</vt:lpstr>
      <vt:lpstr>Wingdings</vt:lpstr>
      <vt:lpstr>HG明朝B</vt:lpstr>
      <vt:lpstr>Microsoft YaHei</vt:lpstr>
      <vt:lpstr>ＭＳ Ｐゴシック</vt:lpstr>
      <vt:lpstr>Arial Unicode MS</vt:lpstr>
      <vt:lpstr>Calibri Light</vt:lpstr>
      <vt:lpstr>游ゴシック Light</vt:lpstr>
      <vt:lpstr>Calibri</vt:lpstr>
      <vt:lpstr>游ゴシック</vt:lpstr>
      <vt:lpstr>Meiryo UI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2020-10-23T02:18:00Z</dcterms:created>
  <dcterms:modified xsi:type="dcterms:W3CDTF">2020-11-27T05:11:10Z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