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22" r:id="rId2"/>
    <p:sldId id="407" r:id="rId3"/>
    <p:sldId id="430" r:id="rId4"/>
    <p:sldId id="386" r:id="rId5"/>
    <p:sldId id="323" r:id="rId6"/>
    <p:sldId id="337" r:id="rId7"/>
    <p:sldId id="328" r:id="rId8"/>
    <p:sldId id="403" r:id="rId9"/>
    <p:sldId id="404" r:id="rId10"/>
    <p:sldId id="433" r:id="rId11"/>
    <p:sldId id="389" r:id="rId12"/>
    <p:sldId id="405" r:id="rId13"/>
    <p:sldId id="324" r:id="rId14"/>
    <p:sldId id="327" r:id="rId15"/>
    <p:sldId id="339" r:id="rId16"/>
    <p:sldId id="432" r:id="rId17"/>
    <p:sldId id="325" r:id="rId18"/>
    <p:sldId id="330" r:id="rId19"/>
    <p:sldId id="359" r:id="rId20"/>
    <p:sldId id="356" r:id="rId21"/>
    <p:sldId id="350" r:id="rId22"/>
    <p:sldId id="431" r:id="rId23"/>
    <p:sldId id="342" r:id="rId24"/>
    <p:sldId id="406" r:id="rId25"/>
    <p:sldId id="347" r:id="rId26"/>
    <p:sldId id="434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>
          <p15:clr>
            <a:srgbClr val="A4A3A4"/>
          </p15:clr>
        </p15:guide>
        <p15:guide id="2" pos="3840">
          <p15:clr>
            <a:srgbClr val="A4A3A4"/>
          </p15:clr>
        </p15:guide>
        <p15:guide id="3" pos="1522">
          <p15:clr>
            <a:srgbClr val="A4A3A4"/>
          </p15:clr>
        </p15:guide>
        <p15:guide id="4" orient="horz" pos="8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5B"/>
    <a:srgbClr val="39C001"/>
    <a:srgbClr val="0373CE"/>
    <a:srgbClr val="BB3BCF"/>
    <a:srgbClr val="025B00"/>
    <a:srgbClr val="F5DA4A"/>
    <a:srgbClr val="CC0B25"/>
    <a:srgbClr val="F45497"/>
    <a:srgbClr val="9A3165"/>
    <a:srgbClr val="EF1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95" autoAdjust="0"/>
    <p:restoredTop sz="86443" autoAdjust="0"/>
  </p:normalViewPr>
  <p:slideViewPr>
    <p:cSldViewPr snapToGrid="0">
      <p:cViewPr varScale="1">
        <p:scale>
          <a:sx n="99" d="100"/>
          <a:sy n="99" d="100"/>
        </p:scale>
        <p:origin x="1260" y="90"/>
      </p:cViewPr>
      <p:guideLst>
        <p:guide orient="horz" pos="822"/>
        <p:guide pos="3840"/>
        <p:guide pos="1522"/>
        <p:guide orient="horz" pos="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r>
              <a:rPr lang="en-US" altLang="zh-CN" sz="1800" b="0" i="0" baseline="0" dirty="0">
                <a:effectLst/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rPr>
              <a:t>Add your title</a:t>
            </a:r>
            <a:endParaRPr lang="zh-CN" altLang="zh-CN" dirty="0">
              <a:effectLst/>
              <a:latin typeface="ヒラギノ角ゴシック" panose="020B0300000000000000" charset="-128"/>
              <a:ea typeface="ヒラギノ角ゴシック" panose="020B0300000000000000" charset="-128"/>
              <a:cs typeface="ヒラギノ角ゴシック" panose="020B0300000000000000" charset="-128"/>
              <a:sym typeface="ヒラギノ角ゴシック" panose="020B0300000000000000" charset="-128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 cmpd="sng" algn="ctr">
              <a:solidFill>
                <a:srgbClr val="3EA835"/>
              </a:solidFill>
              <a:prstDash val="solid"/>
              <a:round/>
            </a:ln>
            <a:effectLst/>
          </c:spPr>
          <c:marker>
            <c:symbol val="picture"/>
            <c:spPr>
              <a:solidFill>
                <a:srgbClr val="F45497"/>
              </a:solidFill>
              <a:ln w="25400" cap="flat" cmpd="sng" algn="ctr">
                <a:noFill/>
                <a:prstDash val="solid"/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Series 1</c:v>
                </c:pt>
                <c:pt idx="1">
                  <c:v>Series 2</c:v>
                </c:pt>
                <c:pt idx="2">
                  <c:v>Series 3</c:v>
                </c:pt>
                <c:pt idx="3">
                  <c:v>Series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7C-46C9-A0A9-40791E1144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 cmpd="sng" algn="ctr">
              <a:solidFill>
                <a:srgbClr val="0B7090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Series 1</c:v>
                </c:pt>
                <c:pt idx="1">
                  <c:v>Series 2</c:v>
                </c:pt>
                <c:pt idx="2">
                  <c:v>Series 3</c:v>
                </c:pt>
                <c:pt idx="3">
                  <c:v>Series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7C-46C9-A0A9-40791E1144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1750" cap="rnd" cmpd="sng" algn="ctr">
              <a:solidFill>
                <a:srgbClr val="141214"/>
              </a:solidFill>
              <a:prstDash val="solid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 cap="flat" cmpd="sng" algn="ctr">
                <a:noFill/>
                <a:prstDash val="solid"/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Series 1</c:v>
                </c:pt>
                <c:pt idx="1">
                  <c:v>Series 2</c:v>
                </c:pt>
                <c:pt idx="2">
                  <c:v>Series 3</c:v>
                </c:pt>
                <c:pt idx="3">
                  <c:v>Series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7C-46C9-A0A9-40791E114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  <a:effectLst/>
          </c:spPr>
        </c:hiLowLines>
        <c:marker val="1"/>
        <c:smooth val="0"/>
        <c:axId val="206945680"/>
        <c:axId val="206937840"/>
      </c:lineChart>
      <c:catAx>
        <c:axId val="20694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  <c:crossAx val="206937840"/>
        <c:crosses val="autoZero"/>
        <c:auto val="1"/>
        <c:lblAlgn val="ctr"/>
        <c:lblOffset val="100"/>
        <c:noMultiLvlLbl val="0"/>
      </c:catAx>
      <c:valAx>
        <c:axId val="20693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ヒラギノ角ゴシック" panose="020B0300000000000000" charset="-128"/>
                    <a:ea typeface="ヒラギノ角ゴシック" panose="020B0300000000000000" charset="-128"/>
                    <a:cs typeface="ヒラギノ角ゴシック" panose="020B0300000000000000" charset="-128"/>
                    <a:sym typeface="ヒラギノ角ゴシック" panose="020B0300000000000000" charset="-128"/>
                  </a:defRPr>
                </a:pPr>
                <a:r>
                  <a:rPr lang="en-US" altLang="zh-CN" dirty="0">
                    <a:latin typeface="ヒラギノ角ゴシック" panose="020B0300000000000000" charset="-128"/>
                    <a:ea typeface="ヒラギノ角ゴシック" panose="020B0300000000000000" charset="-128"/>
                    <a:cs typeface="ヒラギノ角ゴシック" panose="020B0300000000000000" charset="-128"/>
                    <a:sym typeface="ヒラギノ角ゴシック" panose="020B0300000000000000" charset="-128"/>
                  </a:rPr>
                  <a:t>Add your title</a:t>
                </a:r>
                <a:endParaRPr lang="zh-CN" altLang="en-US" dirty="0">
                  <a:latin typeface="ヒラギノ角ゴシック" panose="020B0300000000000000" charset="-128"/>
                  <a:ea typeface="ヒラギノ角ゴシック" panose="020B0300000000000000" charset="-128"/>
                  <a:cs typeface="ヒラギノ角ゴシック" panose="020B0300000000000000" charset="-128"/>
                  <a:sym typeface="ヒラギノ角ゴシック" panose="020B0300000000000000" charset="-12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  <c:crossAx val="20694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ヒラギノ角ゴシック" panose="020B0300000000000000" charset="-128"/>
              <a:sym typeface="ヒラギノ角ゴシック" panose="020B0300000000000000" charset="-128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ヒラギノ角ゴシック" panose="020B0300000000000000" charset="-128"/>
          <a:ea typeface="ヒラギノ角ゴシック" panose="020B0300000000000000" charset="-128"/>
          <a:cs typeface="ヒラギノ角ゴシック" panose="020B0300000000000000" charset="-128"/>
          <a:sym typeface="ヒラギノ角ゴシック" panose="020B0300000000000000" charset="-128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r>
              <a:rPr lang="en-US" altLang="zh-CN" dirty="0"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rPr>
              <a:t>Add your title</a:t>
            </a:r>
            <a:endParaRPr lang="zh-CN" altLang="en-US" dirty="0">
              <a:latin typeface="ヒラギノ角ゴシック" panose="020B0300000000000000" charset="-128"/>
              <a:ea typeface="ヒラギノ角ゴシック" panose="020B0300000000000000" charset="-128"/>
              <a:cs typeface="ヒラギノ角ゴシック" panose="020B0300000000000000" charset="-128"/>
              <a:sym typeface="ヒラギノ角ゴシック" panose="020B0300000000000000" charset="-12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ヒラギノ角ゴシック" panose="020B0300000000000000" charset="-128"/>
              <a:sym typeface="ヒラギノ角ゴシック" panose="020B0300000000000000" charset="-128"/>
            </a:defRPr>
          </a:pPr>
          <a:endParaRPr lang="ja-JP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B3BCF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yyyy/m/d</c:formatCode>
                <c:ptCount val="5"/>
                <c:pt idx="0">
                  <c:v>43835</c:v>
                </c:pt>
                <c:pt idx="1">
                  <c:v>43836</c:v>
                </c:pt>
                <c:pt idx="2">
                  <c:v>43837</c:v>
                </c:pt>
                <c:pt idx="3">
                  <c:v>43838</c:v>
                </c:pt>
                <c:pt idx="4">
                  <c:v>43839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DB-4F2A-8289-EC76CCD1EF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9C001"/>
            </a:solidFill>
            <a:ln>
              <a:noFill/>
            </a:ln>
            <a:effectLst/>
          </c:spPr>
          <c:cat>
            <c:numRef>
              <c:f>Sheet1!$A$2:$A$6</c:f>
              <c:numCache>
                <c:formatCode>yyyy/m/d</c:formatCode>
                <c:ptCount val="5"/>
                <c:pt idx="0">
                  <c:v>43835</c:v>
                </c:pt>
                <c:pt idx="1">
                  <c:v>43836</c:v>
                </c:pt>
                <c:pt idx="2">
                  <c:v>43837</c:v>
                </c:pt>
                <c:pt idx="3">
                  <c:v>43838</c:v>
                </c:pt>
                <c:pt idx="4">
                  <c:v>43839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DB-4F2A-8289-EC76CCD1E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6939016"/>
        <c:axId val="206949208"/>
      </c:areaChart>
      <c:dateAx>
        <c:axId val="206939016"/>
        <c:scaling>
          <c:orientation val="minMax"/>
        </c:scaling>
        <c:delete val="0"/>
        <c:axPos val="b"/>
        <c:numFmt formatCode="yyyy/m/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  <c:crossAx val="206949208"/>
        <c:crosses val="autoZero"/>
        <c:auto val="1"/>
        <c:lblOffset val="100"/>
        <c:baseTimeUnit val="days"/>
      </c:dateAx>
      <c:valAx>
        <c:axId val="20694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  <c:crossAx val="206939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ヒラギノ角ゴシック" panose="020B0300000000000000" charset="-128"/>
                <a:sym typeface="ヒラギノ角ゴシック" panose="020B0300000000000000" charset="-128"/>
              </a:defRPr>
            </a:pPr>
            <a:endParaRPr lang="ja-JP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ヒラギノ角ゴシック" panose="020B0300000000000000" charset="-128"/>
              <a:sym typeface="ヒラギノ角ゴシック" panose="020B0300000000000000" charset="-128"/>
            </a:defRPr>
          </a:pPr>
          <a:endParaRPr lang="ja-JP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1">
              <a:rPr lang="ja-JP" altLang="en-US" smtClean="0"/>
              <a:t>2020/10/21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47C8E-FAE5-43D1-82C0-196E816DC300}" type="datetime1">
              <a:rPr lang="ja-JP" altLang="en-US" smtClean="0"/>
              <a:t>2020/10/21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2AF99-A73B-44C9-96FA-736798B6D1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>
              <a:solidFill>
                <a:srgbClr val="00B0F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5"/>
          <p:cNvSpPr txBox="1"/>
          <p:nvPr userDrawn="1"/>
        </p:nvSpPr>
        <p:spPr>
          <a:xfrm>
            <a:off x="3903374" y="6354356"/>
            <a:ext cx="5216525" cy="760412"/>
          </a:xfrm>
          <a:prstGeom prst="rect">
            <a:avLst/>
          </a:prstGeom>
          <a:noFill/>
        </p:spPr>
        <p:txBody>
          <a:bodyPr bIns="0" anchor="b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kern="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6484374"/>
            <a:ext cx="12192000" cy="373626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92000" cy="6624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noProof="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220714" y="657676"/>
            <a:ext cx="1712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noProof="0" dirty="0">
                <a:solidFill>
                  <a:schemeClr val="bg1">
                    <a:lumMod val="6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0" y="209648"/>
            <a:ext cx="184826" cy="748526"/>
          </a:xfrm>
          <a:prstGeom prst="rect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48468" y="4805698"/>
            <a:ext cx="1243330" cy="5759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Reporter: </a:t>
            </a:r>
          </a:p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Reporting time </a:t>
            </a: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:</a:t>
            </a:r>
            <a:endParaRPr lang="en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17913" y="4284743"/>
            <a:ext cx="2504440" cy="30670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The Presentation Template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2739102" y="4284743"/>
            <a:ext cx="3528000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3453233" y="3445109"/>
            <a:ext cx="2233797" cy="380522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600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151136" y="1230977"/>
            <a:ext cx="363410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Add </a:t>
            </a:r>
            <a:r>
              <a:rPr lang="en-US" altLang="ja-JP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your title</a:t>
            </a:r>
          </a:p>
        </p:txBody>
      </p:sp>
      <p:sp>
        <p:nvSpPr>
          <p:cNvPr id="9" name="矩形 1"/>
          <p:cNvSpPr/>
          <p:nvPr/>
        </p:nvSpPr>
        <p:spPr>
          <a:xfrm>
            <a:off x="592668" y="-5788"/>
            <a:ext cx="3068934" cy="6863787"/>
          </a:xfrm>
          <a:custGeom>
            <a:avLst/>
            <a:gdLst>
              <a:gd name="connsiteX0" fmla="*/ 0 w 1411111"/>
              <a:gd name="connsiteY0" fmla="*/ 0 h 6858000"/>
              <a:gd name="connsiteX1" fmla="*/ 1411111 w 1411111"/>
              <a:gd name="connsiteY1" fmla="*/ 0 h 6858000"/>
              <a:gd name="connsiteX2" fmla="*/ 1411111 w 1411111"/>
              <a:gd name="connsiteY2" fmla="*/ 6858000 h 6858000"/>
              <a:gd name="connsiteX3" fmla="*/ 0 w 1411111"/>
              <a:gd name="connsiteY3" fmla="*/ 6858000 h 6858000"/>
              <a:gd name="connsiteX4" fmla="*/ 0 w 1411111"/>
              <a:gd name="connsiteY4" fmla="*/ 0 h 6858000"/>
              <a:gd name="connsiteX0-1" fmla="*/ 0 w 1969911"/>
              <a:gd name="connsiteY0-2" fmla="*/ 0 h 6858000"/>
              <a:gd name="connsiteX1-3" fmla="*/ 1969911 w 1969911"/>
              <a:gd name="connsiteY1-4" fmla="*/ 11289 h 6858000"/>
              <a:gd name="connsiteX2-5" fmla="*/ 1411111 w 1969911"/>
              <a:gd name="connsiteY2-6" fmla="*/ 6858000 h 6858000"/>
              <a:gd name="connsiteX3-7" fmla="*/ 0 w 1969911"/>
              <a:gd name="connsiteY3-8" fmla="*/ 6858000 h 6858000"/>
              <a:gd name="connsiteX4-9" fmla="*/ 0 w 1969911"/>
              <a:gd name="connsiteY4-10" fmla="*/ 0 h 6858000"/>
              <a:gd name="connsiteX0-11" fmla="*/ 0 w 1992488"/>
              <a:gd name="connsiteY0-12" fmla="*/ 11289 h 6869289"/>
              <a:gd name="connsiteX1-13" fmla="*/ 1992488 w 1992488"/>
              <a:gd name="connsiteY1-14" fmla="*/ 0 h 6869289"/>
              <a:gd name="connsiteX2-15" fmla="*/ 1411111 w 1992488"/>
              <a:gd name="connsiteY2-16" fmla="*/ 6869289 h 6869289"/>
              <a:gd name="connsiteX3-17" fmla="*/ 0 w 1992488"/>
              <a:gd name="connsiteY3-18" fmla="*/ 6869289 h 6869289"/>
              <a:gd name="connsiteX4-19" fmla="*/ 0 w 1992488"/>
              <a:gd name="connsiteY4-20" fmla="*/ 11289 h 6869289"/>
              <a:gd name="connsiteX0-21" fmla="*/ 0 w 2594372"/>
              <a:gd name="connsiteY0-22" fmla="*/ 5502 h 6863502"/>
              <a:gd name="connsiteX1-23" fmla="*/ 2594372 w 2594372"/>
              <a:gd name="connsiteY1-24" fmla="*/ 0 h 6863502"/>
              <a:gd name="connsiteX2-25" fmla="*/ 1411111 w 2594372"/>
              <a:gd name="connsiteY2-26" fmla="*/ 6863502 h 6863502"/>
              <a:gd name="connsiteX3-27" fmla="*/ 0 w 2594372"/>
              <a:gd name="connsiteY3-28" fmla="*/ 6863502 h 6863502"/>
              <a:gd name="connsiteX4-29" fmla="*/ 0 w 2594372"/>
              <a:gd name="connsiteY4-30" fmla="*/ 5502 h 6863502"/>
              <a:gd name="connsiteX0-31" fmla="*/ 827590 w 2594372"/>
              <a:gd name="connsiteY0-32" fmla="*/ 0 h 6863787"/>
              <a:gd name="connsiteX1-33" fmla="*/ 2594372 w 2594372"/>
              <a:gd name="connsiteY1-34" fmla="*/ 285 h 6863787"/>
              <a:gd name="connsiteX2-35" fmla="*/ 1411111 w 2594372"/>
              <a:gd name="connsiteY2-36" fmla="*/ 6863787 h 6863787"/>
              <a:gd name="connsiteX3-37" fmla="*/ 0 w 2594372"/>
              <a:gd name="connsiteY3-38" fmla="*/ 6863787 h 6863787"/>
              <a:gd name="connsiteX4-39" fmla="*/ 827590 w 2594372"/>
              <a:gd name="connsiteY4-40" fmla="*/ 0 h 6863787"/>
              <a:gd name="connsiteX0-41" fmla="*/ 827590 w 3068934"/>
              <a:gd name="connsiteY0-42" fmla="*/ 0 h 6863787"/>
              <a:gd name="connsiteX1-43" fmla="*/ 3068934 w 3068934"/>
              <a:gd name="connsiteY1-44" fmla="*/ 285 h 6863787"/>
              <a:gd name="connsiteX2-45" fmla="*/ 1411111 w 3068934"/>
              <a:gd name="connsiteY2-46" fmla="*/ 6863787 h 6863787"/>
              <a:gd name="connsiteX3-47" fmla="*/ 0 w 3068934"/>
              <a:gd name="connsiteY3-48" fmla="*/ 6863787 h 6863787"/>
              <a:gd name="connsiteX4-49" fmla="*/ 827590 w 3068934"/>
              <a:gd name="connsiteY4-50" fmla="*/ 0 h 6863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68934" h="6863787">
                <a:moveTo>
                  <a:pt x="827590" y="0"/>
                </a:moveTo>
                <a:lnTo>
                  <a:pt x="3068934" y="285"/>
                </a:lnTo>
                <a:lnTo>
                  <a:pt x="1411111" y="6863787"/>
                </a:lnTo>
                <a:lnTo>
                  <a:pt x="0" y="6863787"/>
                </a:lnTo>
                <a:lnTo>
                  <a:pt x="82759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544141" y="1437911"/>
          <a:ext cx="11103719" cy="4976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372456" y="1415142"/>
          <a:ext cx="8128000" cy="5168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8470410" y="2796616"/>
            <a:ext cx="654410" cy="654410"/>
            <a:chOff x="5826909" y="4446648"/>
            <a:chExt cx="682468" cy="682468"/>
          </a:xfrm>
        </p:grpSpPr>
        <p:sp>
          <p:nvSpPr>
            <p:cNvPr id="4" name="椭圆 3"/>
            <p:cNvSpPr/>
            <p:nvPr/>
          </p:nvSpPr>
          <p:spPr>
            <a:xfrm>
              <a:off x="5826909" y="4446648"/>
              <a:ext cx="682468" cy="682468"/>
            </a:xfrm>
            <a:prstGeom prst="ellipse">
              <a:avLst/>
            </a:prstGeom>
            <a:solidFill>
              <a:srgbClr val="39C00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" name="KSO_Shape"/>
            <p:cNvSpPr/>
            <p:nvPr/>
          </p:nvSpPr>
          <p:spPr bwMode="auto">
            <a:xfrm>
              <a:off x="6028206" y="4597059"/>
              <a:ext cx="279875" cy="381647"/>
            </a:xfrm>
            <a:custGeom>
              <a:avLst/>
              <a:gdLst>
                <a:gd name="T0" fmla="*/ 690912 w 1387475"/>
                <a:gd name="T1" fmla="*/ 1460893 h 1890713"/>
                <a:gd name="T2" fmla="*/ 273569 w 1387475"/>
                <a:gd name="T3" fmla="*/ 1342172 h 1890713"/>
                <a:gd name="T4" fmla="*/ 1125427 w 1387475"/>
                <a:gd name="T5" fmla="*/ 1107527 h 1890713"/>
                <a:gd name="T6" fmla="*/ 1132217 w 1387475"/>
                <a:gd name="T7" fmla="*/ 1123117 h 1890713"/>
                <a:gd name="T8" fmla="*/ 1000025 w 1387475"/>
                <a:gd name="T9" fmla="*/ 749763 h 1890713"/>
                <a:gd name="T10" fmla="*/ 1159374 w 1387475"/>
                <a:gd name="T11" fmla="*/ 788538 h 1890713"/>
                <a:gd name="T12" fmla="*/ 1296359 w 1387475"/>
                <a:gd name="T13" fmla="*/ 860090 h 1890713"/>
                <a:gd name="T14" fmla="*/ 1380227 w 1387475"/>
                <a:gd name="T15" fmla="*/ 938838 h 1890713"/>
                <a:gd name="T16" fmla="*/ 1395402 w 1387475"/>
                <a:gd name="T17" fmla="*/ 983609 h 1890713"/>
                <a:gd name="T18" fmla="*/ 1388613 w 1387475"/>
                <a:gd name="T19" fmla="*/ 1092736 h 1890713"/>
                <a:gd name="T20" fmla="*/ 1337095 w 1387475"/>
                <a:gd name="T21" fmla="*/ 1277414 h 1890713"/>
                <a:gd name="T22" fmla="*/ 1108654 w 1387475"/>
                <a:gd name="T23" fmla="*/ 1651167 h 1890713"/>
                <a:gd name="T24" fmla="*/ 234430 w 1387475"/>
                <a:gd name="T25" fmla="*/ 1588809 h 1890713"/>
                <a:gd name="T26" fmla="*/ 132192 w 1387475"/>
                <a:gd name="T27" fmla="*/ 1603999 h 1890713"/>
                <a:gd name="T28" fmla="*/ 75082 w 1387475"/>
                <a:gd name="T29" fmla="*/ 1526850 h 1890713"/>
                <a:gd name="T30" fmla="*/ 9585 w 1387475"/>
                <a:gd name="T31" fmla="*/ 1125115 h 1890713"/>
                <a:gd name="T32" fmla="*/ 1198 w 1387475"/>
                <a:gd name="T33" fmla="*/ 986407 h 1890713"/>
                <a:gd name="T34" fmla="*/ 15176 w 1387475"/>
                <a:gd name="T35" fmla="*/ 938039 h 1890713"/>
                <a:gd name="T36" fmla="*/ 60305 w 1387475"/>
                <a:gd name="T37" fmla="*/ 885673 h 1890713"/>
                <a:gd name="T38" fmla="*/ 179717 w 1387475"/>
                <a:gd name="T39" fmla="*/ 820917 h 1890713"/>
                <a:gd name="T40" fmla="*/ 333475 w 1387475"/>
                <a:gd name="T41" fmla="*/ 775746 h 1890713"/>
                <a:gd name="T42" fmla="*/ 492025 w 1387475"/>
                <a:gd name="T43" fmla="*/ 750962 h 1890713"/>
                <a:gd name="T44" fmla="*/ 748422 w 1387475"/>
                <a:gd name="T45" fmla="*/ 882076 h 1890713"/>
                <a:gd name="T46" fmla="*/ 930934 w 1387475"/>
                <a:gd name="T47" fmla="*/ 750163 h 1890713"/>
                <a:gd name="T48" fmla="*/ 763236 w 1387475"/>
                <a:gd name="T49" fmla="*/ 2000 h 1890713"/>
                <a:gd name="T50" fmla="*/ 882716 w 1387475"/>
                <a:gd name="T51" fmla="*/ 31207 h 1890713"/>
                <a:gd name="T52" fmla="*/ 976222 w 1387475"/>
                <a:gd name="T53" fmla="*/ 84818 h 1890713"/>
                <a:gd name="T54" fmla="*/ 983815 w 1387475"/>
                <a:gd name="T55" fmla="*/ 140830 h 1890713"/>
                <a:gd name="T56" fmla="*/ 937461 w 1387475"/>
                <a:gd name="T57" fmla="*/ 183639 h 1890713"/>
                <a:gd name="T58" fmla="*/ 861137 w 1387475"/>
                <a:gd name="T59" fmla="*/ 203243 h 1890713"/>
                <a:gd name="T60" fmla="*/ 748450 w 1387475"/>
                <a:gd name="T61" fmla="*/ 166435 h 1890713"/>
                <a:gd name="T62" fmla="*/ 909489 w 1387475"/>
                <a:gd name="T63" fmla="*/ 231649 h 1890713"/>
                <a:gd name="T64" fmla="*/ 958240 w 1387475"/>
                <a:gd name="T65" fmla="*/ 231649 h 1890713"/>
                <a:gd name="T66" fmla="*/ 981018 w 1387475"/>
                <a:gd name="T67" fmla="*/ 265256 h 1890713"/>
                <a:gd name="T68" fmla="*/ 989409 w 1387475"/>
                <a:gd name="T69" fmla="*/ 299663 h 1890713"/>
                <a:gd name="T70" fmla="*/ 1005793 w 1387475"/>
                <a:gd name="T71" fmla="*/ 334471 h 1890713"/>
                <a:gd name="T72" fmla="*/ 1011387 w 1387475"/>
                <a:gd name="T73" fmla="*/ 406487 h 1890713"/>
                <a:gd name="T74" fmla="*/ 1002596 w 1387475"/>
                <a:gd name="T75" fmla="*/ 470900 h 1890713"/>
                <a:gd name="T76" fmla="*/ 985413 w 1387475"/>
                <a:gd name="T77" fmla="*/ 493305 h 1890713"/>
                <a:gd name="T78" fmla="*/ 969029 w 1387475"/>
                <a:gd name="T79" fmla="*/ 462499 h 1890713"/>
                <a:gd name="T80" fmla="*/ 933466 w 1387475"/>
                <a:gd name="T81" fmla="*/ 585725 h 1890713"/>
                <a:gd name="T82" fmla="*/ 867131 w 1387475"/>
                <a:gd name="T83" fmla="*/ 678944 h 1890713"/>
                <a:gd name="T84" fmla="*/ 785613 w 1387475"/>
                <a:gd name="T85" fmla="*/ 737757 h 1890713"/>
                <a:gd name="T86" fmla="*/ 703695 w 1387475"/>
                <a:gd name="T87" fmla="*/ 758161 h 1890713"/>
                <a:gd name="T88" fmla="*/ 632567 w 1387475"/>
                <a:gd name="T89" fmla="*/ 736957 h 1890713"/>
                <a:gd name="T90" fmla="*/ 552247 w 1387475"/>
                <a:gd name="T91" fmla="*/ 676944 h 1890713"/>
                <a:gd name="T92" fmla="*/ 479121 w 1387475"/>
                <a:gd name="T93" fmla="*/ 586925 h 1890713"/>
                <a:gd name="T94" fmla="*/ 429170 w 1387475"/>
                <a:gd name="T95" fmla="*/ 473701 h 1890713"/>
                <a:gd name="T96" fmla="*/ 413186 w 1387475"/>
                <a:gd name="T97" fmla="*/ 497706 h 1890713"/>
                <a:gd name="T98" fmla="*/ 395604 w 1387475"/>
                <a:gd name="T99" fmla="*/ 469300 h 1890713"/>
                <a:gd name="T100" fmla="*/ 388411 w 1387475"/>
                <a:gd name="T101" fmla="*/ 400886 h 1890713"/>
                <a:gd name="T102" fmla="*/ 395604 w 1387475"/>
                <a:gd name="T103" fmla="*/ 332470 h 1890713"/>
                <a:gd name="T104" fmla="*/ 413186 w 1387475"/>
                <a:gd name="T105" fmla="*/ 304064 h 1890713"/>
                <a:gd name="T106" fmla="*/ 418780 w 1387475"/>
                <a:gd name="T107" fmla="*/ 231249 h 1890713"/>
                <a:gd name="T108" fmla="*/ 433966 w 1387475"/>
                <a:gd name="T109" fmla="*/ 153632 h 1890713"/>
                <a:gd name="T110" fmla="*/ 415983 w 1387475"/>
                <a:gd name="T111" fmla="*/ 121626 h 1890713"/>
                <a:gd name="T112" fmla="*/ 474725 w 1387475"/>
                <a:gd name="T113" fmla="*/ 72015 h 1890713"/>
                <a:gd name="T114" fmla="*/ 567432 w 1387475"/>
                <a:gd name="T115" fmla="*/ 28006 h 1890713"/>
                <a:gd name="T116" fmla="*/ 671328 w 1387475"/>
                <a:gd name="T117" fmla="*/ 3601 h 18907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7475" h="1890713">
                  <a:moveTo>
                    <a:pt x="1185185" y="1355117"/>
                  </a:moveTo>
                  <a:lnTo>
                    <a:pt x="1112995" y="1364242"/>
                  </a:lnTo>
                  <a:lnTo>
                    <a:pt x="719520" y="1412247"/>
                  </a:lnTo>
                  <a:lnTo>
                    <a:pt x="699687" y="1419785"/>
                  </a:lnTo>
                  <a:lnTo>
                    <a:pt x="661609" y="1434464"/>
                  </a:lnTo>
                  <a:lnTo>
                    <a:pt x="591006" y="1461839"/>
                  </a:lnTo>
                  <a:lnTo>
                    <a:pt x="656849" y="1453905"/>
                  </a:lnTo>
                  <a:lnTo>
                    <a:pt x="686201" y="1449937"/>
                  </a:lnTo>
                  <a:lnTo>
                    <a:pt x="1212950" y="1385269"/>
                  </a:lnTo>
                  <a:lnTo>
                    <a:pt x="1207397" y="1379318"/>
                  </a:lnTo>
                  <a:lnTo>
                    <a:pt x="1185185" y="1355117"/>
                  </a:lnTo>
                  <a:close/>
                  <a:moveTo>
                    <a:pt x="882939" y="1288862"/>
                  </a:moveTo>
                  <a:lnTo>
                    <a:pt x="692944" y="1297987"/>
                  </a:lnTo>
                  <a:lnTo>
                    <a:pt x="638207" y="1300764"/>
                  </a:lnTo>
                  <a:lnTo>
                    <a:pt x="608855" y="1302351"/>
                  </a:lnTo>
                  <a:lnTo>
                    <a:pt x="271704" y="1332106"/>
                  </a:lnTo>
                  <a:lnTo>
                    <a:pt x="253855" y="1342421"/>
                  </a:lnTo>
                  <a:lnTo>
                    <a:pt x="152313" y="1399948"/>
                  </a:lnTo>
                  <a:lnTo>
                    <a:pt x="688581" y="1318617"/>
                  </a:lnTo>
                  <a:lnTo>
                    <a:pt x="749665" y="1309492"/>
                  </a:lnTo>
                  <a:lnTo>
                    <a:pt x="761564" y="1307112"/>
                  </a:lnTo>
                  <a:lnTo>
                    <a:pt x="882939" y="1288862"/>
                  </a:lnTo>
                  <a:close/>
                  <a:moveTo>
                    <a:pt x="1118944" y="1098824"/>
                  </a:moveTo>
                  <a:lnTo>
                    <a:pt x="1117754" y="1099221"/>
                  </a:lnTo>
                  <a:lnTo>
                    <a:pt x="1116168" y="1100808"/>
                  </a:lnTo>
                  <a:lnTo>
                    <a:pt x="1115374" y="1102395"/>
                  </a:lnTo>
                  <a:lnTo>
                    <a:pt x="1114978" y="1103585"/>
                  </a:lnTo>
                  <a:lnTo>
                    <a:pt x="1115771" y="1105569"/>
                  </a:lnTo>
                  <a:lnTo>
                    <a:pt x="1116564" y="1107156"/>
                  </a:lnTo>
                  <a:lnTo>
                    <a:pt x="1118151" y="1109139"/>
                  </a:lnTo>
                  <a:lnTo>
                    <a:pt x="1119737" y="1110726"/>
                  </a:lnTo>
                  <a:lnTo>
                    <a:pt x="1124497" y="1114694"/>
                  </a:lnTo>
                  <a:lnTo>
                    <a:pt x="1123307" y="1106362"/>
                  </a:lnTo>
                  <a:lnTo>
                    <a:pt x="1122514" y="1102791"/>
                  </a:lnTo>
                  <a:lnTo>
                    <a:pt x="1121721" y="1100808"/>
                  </a:lnTo>
                  <a:lnTo>
                    <a:pt x="1120134" y="1099221"/>
                  </a:lnTo>
                  <a:lnTo>
                    <a:pt x="1118944" y="1098824"/>
                  </a:lnTo>
                  <a:close/>
                  <a:moveTo>
                    <a:pt x="953542" y="742950"/>
                  </a:moveTo>
                  <a:lnTo>
                    <a:pt x="973374" y="743347"/>
                  </a:lnTo>
                  <a:lnTo>
                    <a:pt x="993207" y="744140"/>
                  </a:lnTo>
                  <a:lnTo>
                    <a:pt x="1013436" y="746124"/>
                  </a:lnTo>
                  <a:lnTo>
                    <a:pt x="1033268" y="749298"/>
                  </a:lnTo>
                  <a:lnTo>
                    <a:pt x="1053497" y="752868"/>
                  </a:lnTo>
                  <a:lnTo>
                    <a:pt x="1072933" y="757629"/>
                  </a:lnTo>
                  <a:lnTo>
                    <a:pt x="1093162" y="762787"/>
                  </a:lnTo>
                  <a:lnTo>
                    <a:pt x="1112598" y="768738"/>
                  </a:lnTo>
                  <a:lnTo>
                    <a:pt x="1132430" y="775483"/>
                  </a:lnTo>
                  <a:lnTo>
                    <a:pt x="1151469" y="782624"/>
                  </a:lnTo>
                  <a:lnTo>
                    <a:pt x="1170509" y="790162"/>
                  </a:lnTo>
                  <a:lnTo>
                    <a:pt x="1188754" y="798097"/>
                  </a:lnTo>
                  <a:lnTo>
                    <a:pt x="1206603" y="806428"/>
                  </a:lnTo>
                  <a:lnTo>
                    <a:pt x="1224056" y="815553"/>
                  </a:lnTo>
                  <a:lnTo>
                    <a:pt x="1240715" y="824678"/>
                  </a:lnTo>
                  <a:lnTo>
                    <a:pt x="1257374" y="833803"/>
                  </a:lnTo>
                  <a:lnTo>
                    <a:pt x="1272844" y="843722"/>
                  </a:lnTo>
                  <a:lnTo>
                    <a:pt x="1287520" y="853640"/>
                  </a:lnTo>
                  <a:lnTo>
                    <a:pt x="1301402" y="863558"/>
                  </a:lnTo>
                  <a:lnTo>
                    <a:pt x="1314492" y="873477"/>
                  </a:lnTo>
                  <a:lnTo>
                    <a:pt x="1326391" y="883395"/>
                  </a:lnTo>
                  <a:lnTo>
                    <a:pt x="1337894" y="893314"/>
                  </a:lnTo>
                  <a:lnTo>
                    <a:pt x="1347810" y="903232"/>
                  </a:lnTo>
                  <a:lnTo>
                    <a:pt x="1356537" y="912754"/>
                  </a:lnTo>
                  <a:lnTo>
                    <a:pt x="1364866" y="922672"/>
                  </a:lnTo>
                  <a:lnTo>
                    <a:pt x="1370816" y="931797"/>
                  </a:lnTo>
                  <a:lnTo>
                    <a:pt x="1376369" y="940526"/>
                  </a:lnTo>
                  <a:lnTo>
                    <a:pt x="1378749" y="944890"/>
                  </a:lnTo>
                  <a:lnTo>
                    <a:pt x="1380732" y="948857"/>
                  </a:lnTo>
                  <a:lnTo>
                    <a:pt x="1381922" y="953221"/>
                  </a:lnTo>
                  <a:lnTo>
                    <a:pt x="1383112" y="957585"/>
                  </a:lnTo>
                  <a:lnTo>
                    <a:pt x="1383905" y="961156"/>
                  </a:lnTo>
                  <a:lnTo>
                    <a:pt x="1384302" y="965123"/>
                  </a:lnTo>
                  <a:lnTo>
                    <a:pt x="1385888" y="976232"/>
                  </a:lnTo>
                  <a:lnTo>
                    <a:pt x="1387078" y="988134"/>
                  </a:lnTo>
                  <a:lnTo>
                    <a:pt x="1387475" y="1000830"/>
                  </a:lnTo>
                  <a:lnTo>
                    <a:pt x="1387475" y="1013922"/>
                  </a:lnTo>
                  <a:lnTo>
                    <a:pt x="1386682" y="1027014"/>
                  </a:lnTo>
                  <a:lnTo>
                    <a:pt x="1385492" y="1040900"/>
                  </a:lnTo>
                  <a:lnTo>
                    <a:pt x="1383509" y="1055183"/>
                  </a:lnTo>
                  <a:lnTo>
                    <a:pt x="1381525" y="1069465"/>
                  </a:lnTo>
                  <a:lnTo>
                    <a:pt x="1379145" y="1084541"/>
                  </a:lnTo>
                  <a:lnTo>
                    <a:pt x="1375972" y="1100014"/>
                  </a:lnTo>
                  <a:lnTo>
                    <a:pt x="1372799" y="1115487"/>
                  </a:lnTo>
                  <a:lnTo>
                    <a:pt x="1369229" y="1131357"/>
                  </a:lnTo>
                  <a:lnTo>
                    <a:pt x="1365263" y="1148020"/>
                  </a:lnTo>
                  <a:lnTo>
                    <a:pt x="1360503" y="1164286"/>
                  </a:lnTo>
                  <a:lnTo>
                    <a:pt x="1350983" y="1198009"/>
                  </a:lnTo>
                  <a:lnTo>
                    <a:pt x="1339877" y="1232525"/>
                  </a:lnTo>
                  <a:lnTo>
                    <a:pt x="1327978" y="1267834"/>
                  </a:lnTo>
                  <a:lnTo>
                    <a:pt x="1315285" y="1303541"/>
                  </a:lnTo>
                  <a:lnTo>
                    <a:pt x="1302196" y="1339247"/>
                  </a:lnTo>
                  <a:lnTo>
                    <a:pt x="1288710" y="1374954"/>
                  </a:lnTo>
                  <a:lnTo>
                    <a:pt x="1274827" y="1411057"/>
                  </a:lnTo>
                  <a:lnTo>
                    <a:pt x="1246665" y="1482073"/>
                  </a:lnTo>
                  <a:lnTo>
                    <a:pt x="1212950" y="1581654"/>
                  </a:lnTo>
                  <a:lnTo>
                    <a:pt x="1106251" y="1559437"/>
                  </a:lnTo>
                  <a:lnTo>
                    <a:pt x="1101095" y="1638784"/>
                  </a:lnTo>
                  <a:lnTo>
                    <a:pt x="1092369" y="1729241"/>
                  </a:lnTo>
                  <a:lnTo>
                    <a:pt x="1085229" y="1803431"/>
                  </a:lnTo>
                  <a:lnTo>
                    <a:pt x="1076503" y="1890713"/>
                  </a:lnTo>
                  <a:lnTo>
                    <a:pt x="285190" y="1890713"/>
                  </a:lnTo>
                  <a:lnTo>
                    <a:pt x="274084" y="1780023"/>
                  </a:lnTo>
                  <a:lnTo>
                    <a:pt x="265358" y="1685203"/>
                  </a:lnTo>
                  <a:lnTo>
                    <a:pt x="255441" y="1570546"/>
                  </a:lnTo>
                  <a:lnTo>
                    <a:pt x="232832" y="1576893"/>
                  </a:lnTo>
                  <a:lnTo>
                    <a:pt x="209827" y="1582448"/>
                  </a:lnTo>
                  <a:lnTo>
                    <a:pt x="197927" y="1584828"/>
                  </a:lnTo>
                  <a:lnTo>
                    <a:pt x="186821" y="1587605"/>
                  </a:lnTo>
                  <a:lnTo>
                    <a:pt x="174922" y="1589192"/>
                  </a:lnTo>
                  <a:lnTo>
                    <a:pt x="163816" y="1590779"/>
                  </a:lnTo>
                  <a:lnTo>
                    <a:pt x="152313" y="1591573"/>
                  </a:lnTo>
                  <a:lnTo>
                    <a:pt x="142000" y="1591969"/>
                  </a:lnTo>
                  <a:lnTo>
                    <a:pt x="131291" y="1591969"/>
                  </a:lnTo>
                  <a:lnTo>
                    <a:pt x="121374" y="1591573"/>
                  </a:lnTo>
                  <a:lnTo>
                    <a:pt x="112251" y="1590382"/>
                  </a:lnTo>
                  <a:lnTo>
                    <a:pt x="103129" y="1588399"/>
                  </a:lnTo>
                  <a:lnTo>
                    <a:pt x="99162" y="1587209"/>
                  </a:lnTo>
                  <a:lnTo>
                    <a:pt x="95196" y="1585225"/>
                  </a:lnTo>
                  <a:lnTo>
                    <a:pt x="91229" y="1583638"/>
                  </a:lnTo>
                  <a:lnTo>
                    <a:pt x="87659" y="1581654"/>
                  </a:lnTo>
                  <a:lnTo>
                    <a:pt x="74570" y="1515399"/>
                  </a:lnTo>
                  <a:lnTo>
                    <a:pt x="59497" y="1433274"/>
                  </a:lnTo>
                  <a:lnTo>
                    <a:pt x="51564" y="1388046"/>
                  </a:lnTo>
                  <a:lnTo>
                    <a:pt x="43235" y="1341628"/>
                  </a:lnTo>
                  <a:lnTo>
                    <a:pt x="35698" y="1295209"/>
                  </a:lnTo>
                  <a:lnTo>
                    <a:pt x="28162" y="1247998"/>
                  </a:lnTo>
                  <a:lnTo>
                    <a:pt x="21022" y="1202373"/>
                  </a:lnTo>
                  <a:lnTo>
                    <a:pt x="14676" y="1157938"/>
                  </a:lnTo>
                  <a:lnTo>
                    <a:pt x="9520" y="1116677"/>
                  </a:lnTo>
                  <a:lnTo>
                    <a:pt x="5156" y="1078987"/>
                  </a:lnTo>
                  <a:lnTo>
                    <a:pt x="1983" y="1045264"/>
                  </a:lnTo>
                  <a:lnTo>
                    <a:pt x="793" y="1030188"/>
                  </a:lnTo>
                  <a:lnTo>
                    <a:pt x="0" y="1016699"/>
                  </a:lnTo>
                  <a:lnTo>
                    <a:pt x="0" y="1004797"/>
                  </a:lnTo>
                  <a:lnTo>
                    <a:pt x="0" y="994482"/>
                  </a:lnTo>
                  <a:lnTo>
                    <a:pt x="397" y="985754"/>
                  </a:lnTo>
                  <a:lnTo>
                    <a:pt x="1190" y="979009"/>
                  </a:lnTo>
                  <a:lnTo>
                    <a:pt x="1587" y="972661"/>
                  </a:lnTo>
                  <a:lnTo>
                    <a:pt x="2380" y="966314"/>
                  </a:lnTo>
                  <a:lnTo>
                    <a:pt x="3966" y="959966"/>
                  </a:lnTo>
                  <a:lnTo>
                    <a:pt x="5553" y="954015"/>
                  </a:lnTo>
                  <a:lnTo>
                    <a:pt x="7536" y="948064"/>
                  </a:lnTo>
                  <a:lnTo>
                    <a:pt x="9520" y="942113"/>
                  </a:lnTo>
                  <a:lnTo>
                    <a:pt x="12296" y="936558"/>
                  </a:lnTo>
                  <a:lnTo>
                    <a:pt x="15073" y="931004"/>
                  </a:lnTo>
                  <a:lnTo>
                    <a:pt x="18246" y="925053"/>
                  </a:lnTo>
                  <a:lnTo>
                    <a:pt x="21816" y="919498"/>
                  </a:lnTo>
                  <a:lnTo>
                    <a:pt x="25782" y="914341"/>
                  </a:lnTo>
                  <a:lnTo>
                    <a:pt x="29352" y="909183"/>
                  </a:lnTo>
                  <a:lnTo>
                    <a:pt x="34112" y="904026"/>
                  </a:lnTo>
                  <a:lnTo>
                    <a:pt x="38872" y="898471"/>
                  </a:lnTo>
                  <a:lnTo>
                    <a:pt x="48391" y="888950"/>
                  </a:lnTo>
                  <a:lnTo>
                    <a:pt x="59894" y="879031"/>
                  </a:lnTo>
                  <a:lnTo>
                    <a:pt x="71793" y="869906"/>
                  </a:lnTo>
                  <a:lnTo>
                    <a:pt x="84486" y="860781"/>
                  </a:lnTo>
                  <a:lnTo>
                    <a:pt x="98765" y="852450"/>
                  </a:lnTo>
                  <a:lnTo>
                    <a:pt x="113441" y="844118"/>
                  </a:lnTo>
                  <a:lnTo>
                    <a:pt x="128514" y="836183"/>
                  </a:lnTo>
                  <a:lnTo>
                    <a:pt x="144380" y="828645"/>
                  </a:lnTo>
                  <a:lnTo>
                    <a:pt x="161436" y="821504"/>
                  </a:lnTo>
                  <a:lnTo>
                    <a:pt x="178492" y="814760"/>
                  </a:lnTo>
                  <a:lnTo>
                    <a:pt x="196341" y="808015"/>
                  </a:lnTo>
                  <a:lnTo>
                    <a:pt x="214587" y="801667"/>
                  </a:lnTo>
                  <a:lnTo>
                    <a:pt x="233229" y="795716"/>
                  </a:lnTo>
                  <a:lnTo>
                    <a:pt x="252268" y="790162"/>
                  </a:lnTo>
                  <a:lnTo>
                    <a:pt x="271704" y="784608"/>
                  </a:lnTo>
                  <a:lnTo>
                    <a:pt x="291140" y="779450"/>
                  </a:lnTo>
                  <a:lnTo>
                    <a:pt x="310972" y="774689"/>
                  </a:lnTo>
                  <a:lnTo>
                    <a:pt x="331201" y="769928"/>
                  </a:lnTo>
                  <a:lnTo>
                    <a:pt x="351034" y="765564"/>
                  </a:lnTo>
                  <a:lnTo>
                    <a:pt x="371263" y="761994"/>
                  </a:lnTo>
                  <a:lnTo>
                    <a:pt x="391492" y="758026"/>
                  </a:lnTo>
                  <a:lnTo>
                    <a:pt x="431156" y="751282"/>
                  </a:lnTo>
                  <a:lnTo>
                    <a:pt x="470028" y="745727"/>
                  </a:lnTo>
                  <a:lnTo>
                    <a:pt x="474788" y="745330"/>
                  </a:lnTo>
                  <a:lnTo>
                    <a:pt x="479548" y="744934"/>
                  </a:lnTo>
                  <a:lnTo>
                    <a:pt x="488670" y="745330"/>
                  </a:lnTo>
                  <a:lnTo>
                    <a:pt x="616391" y="1197215"/>
                  </a:lnTo>
                  <a:lnTo>
                    <a:pt x="618771" y="1179759"/>
                  </a:lnTo>
                  <a:lnTo>
                    <a:pt x="663196" y="869509"/>
                  </a:lnTo>
                  <a:lnTo>
                    <a:pt x="650503" y="838961"/>
                  </a:lnTo>
                  <a:lnTo>
                    <a:pt x="675095" y="798493"/>
                  </a:lnTo>
                  <a:lnTo>
                    <a:pt x="731022" y="798097"/>
                  </a:lnTo>
                  <a:lnTo>
                    <a:pt x="754028" y="838961"/>
                  </a:lnTo>
                  <a:lnTo>
                    <a:pt x="743319" y="875461"/>
                  </a:lnTo>
                  <a:lnTo>
                    <a:pt x="782983" y="1202373"/>
                  </a:lnTo>
                  <a:lnTo>
                    <a:pt x="887302" y="760407"/>
                  </a:lnTo>
                  <a:lnTo>
                    <a:pt x="899201" y="754852"/>
                  </a:lnTo>
                  <a:lnTo>
                    <a:pt x="907927" y="750488"/>
                  </a:lnTo>
                  <a:lnTo>
                    <a:pt x="913481" y="747314"/>
                  </a:lnTo>
                  <a:lnTo>
                    <a:pt x="914671" y="746124"/>
                  </a:lnTo>
                  <a:lnTo>
                    <a:pt x="914671" y="745727"/>
                  </a:lnTo>
                  <a:lnTo>
                    <a:pt x="924587" y="744537"/>
                  </a:lnTo>
                  <a:lnTo>
                    <a:pt x="934106" y="743744"/>
                  </a:lnTo>
                  <a:lnTo>
                    <a:pt x="943626" y="743347"/>
                  </a:lnTo>
                  <a:lnTo>
                    <a:pt x="953542" y="742950"/>
                  </a:lnTo>
                  <a:close/>
                  <a:moveTo>
                    <a:pt x="713979" y="0"/>
                  </a:moveTo>
                  <a:lnTo>
                    <a:pt x="725091" y="0"/>
                  </a:lnTo>
                  <a:lnTo>
                    <a:pt x="736601" y="397"/>
                  </a:lnTo>
                  <a:lnTo>
                    <a:pt x="746919" y="794"/>
                  </a:lnTo>
                  <a:lnTo>
                    <a:pt x="758032" y="1985"/>
                  </a:lnTo>
                  <a:lnTo>
                    <a:pt x="768351" y="3177"/>
                  </a:lnTo>
                  <a:lnTo>
                    <a:pt x="778669" y="4368"/>
                  </a:lnTo>
                  <a:lnTo>
                    <a:pt x="788591" y="5956"/>
                  </a:lnTo>
                  <a:lnTo>
                    <a:pt x="808038" y="9530"/>
                  </a:lnTo>
                  <a:lnTo>
                    <a:pt x="826691" y="13898"/>
                  </a:lnTo>
                  <a:lnTo>
                    <a:pt x="844551" y="19060"/>
                  </a:lnTo>
                  <a:lnTo>
                    <a:pt x="860822" y="25016"/>
                  </a:lnTo>
                  <a:lnTo>
                    <a:pt x="876697" y="30973"/>
                  </a:lnTo>
                  <a:lnTo>
                    <a:pt x="891779" y="37723"/>
                  </a:lnTo>
                  <a:lnTo>
                    <a:pt x="906066" y="44076"/>
                  </a:lnTo>
                  <a:lnTo>
                    <a:pt x="919163" y="51224"/>
                  </a:lnTo>
                  <a:lnTo>
                    <a:pt x="930672" y="57974"/>
                  </a:lnTo>
                  <a:lnTo>
                    <a:pt x="942182" y="64725"/>
                  </a:lnTo>
                  <a:lnTo>
                    <a:pt x="952501" y="71475"/>
                  </a:lnTo>
                  <a:lnTo>
                    <a:pt x="961232" y="77829"/>
                  </a:lnTo>
                  <a:lnTo>
                    <a:pt x="969566" y="84182"/>
                  </a:lnTo>
                  <a:lnTo>
                    <a:pt x="976313" y="89344"/>
                  </a:lnTo>
                  <a:lnTo>
                    <a:pt x="987822" y="98874"/>
                  </a:lnTo>
                  <a:lnTo>
                    <a:pt x="994172" y="105227"/>
                  </a:lnTo>
                  <a:lnTo>
                    <a:pt x="996554" y="107213"/>
                  </a:lnTo>
                  <a:lnTo>
                    <a:pt x="993775" y="113566"/>
                  </a:lnTo>
                  <a:lnTo>
                    <a:pt x="989410" y="120317"/>
                  </a:lnTo>
                  <a:lnTo>
                    <a:pt x="984251" y="129450"/>
                  </a:lnTo>
                  <a:lnTo>
                    <a:pt x="977107" y="139774"/>
                  </a:lnTo>
                  <a:lnTo>
                    <a:pt x="973138" y="144936"/>
                  </a:lnTo>
                  <a:lnTo>
                    <a:pt x="968375" y="150495"/>
                  </a:lnTo>
                  <a:lnTo>
                    <a:pt x="963216" y="156054"/>
                  </a:lnTo>
                  <a:lnTo>
                    <a:pt x="957660" y="161613"/>
                  </a:lnTo>
                  <a:lnTo>
                    <a:pt x="951707" y="167173"/>
                  </a:lnTo>
                  <a:lnTo>
                    <a:pt x="945754" y="172732"/>
                  </a:lnTo>
                  <a:lnTo>
                    <a:pt x="938610" y="177497"/>
                  </a:lnTo>
                  <a:lnTo>
                    <a:pt x="931069" y="182262"/>
                  </a:lnTo>
                  <a:lnTo>
                    <a:pt x="923529" y="186630"/>
                  </a:lnTo>
                  <a:lnTo>
                    <a:pt x="915194" y="190601"/>
                  </a:lnTo>
                  <a:lnTo>
                    <a:pt x="906463" y="194174"/>
                  </a:lnTo>
                  <a:lnTo>
                    <a:pt x="896938" y="196954"/>
                  </a:lnTo>
                  <a:lnTo>
                    <a:pt x="887413" y="199733"/>
                  </a:lnTo>
                  <a:lnTo>
                    <a:pt x="877094" y="200925"/>
                  </a:lnTo>
                  <a:lnTo>
                    <a:pt x="866775" y="201719"/>
                  </a:lnTo>
                  <a:lnTo>
                    <a:pt x="855266" y="201719"/>
                  </a:lnTo>
                  <a:lnTo>
                    <a:pt x="843360" y="200925"/>
                  </a:lnTo>
                  <a:lnTo>
                    <a:pt x="831454" y="198939"/>
                  </a:lnTo>
                  <a:lnTo>
                    <a:pt x="818357" y="195763"/>
                  </a:lnTo>
                  <a:lnTo>
                    <a:pt x="805260" y="191792"/>
                  </a:lnTo>
                  <a:lnTo>
                    <a:pt x="791369" y="186233"/>
                  </a:lnTo>
                  <a:lnTo>
                    <a:pt x="777082" y="179879"/>
                  </a:lnTo>
                  <a:lnTo>
                    <a:pt x="760016" y="171938"/>
                  </a:lnTo>
                  <a:lnTo>
                    <a:pt x="743347" y="165187"/>
                  </a:lnTo>
                  <a:lnTo>
                    <a:pt x="778272" y="181468"/>
                  </a:lnTo>
                  <a:lnTo>
                    <a:pt x="812007" y="196954"/>
                  </a:lnTo>
                  <a:lnTo>
                    <a:pt x="828279" y="204101"/>
                  </a:lnTo>
                  <a:lnTo>
                    <a:pt x="844551" y="210852"/>
                  </a:lnTo>
                  <a:lnTo>
                    <a:pt x="860029" y="217205"/>
                  </a:lnTo>
                  <a:lnTo>
                    <a:pt x="875110" y="222367"/>
                  </a:lnTo>
                  <a:lnTo>
                    <a:pt x="889397" y="226735"/>
                  </a:lnTo>
                  <a:lnTo>
                    <a:pt x="903288" y="229912"/>
                  </a:lnTo>
                  <a:lnTo>
                    <a:pt x="910035" y="231103"/>
                  </a:lnTo>
                  <a:lnTo>
                    <a:pt x="916385" y="232294"/>
                  </a:lnTo>
                  <a:lnTo>
                    <a:pt x="922735" y="232691"/>
                  </a:lnTo>
                  <a:lnTo>
                    <a:pt x="929085" y="233089"/>
                  </a:lnTo>
                  <a:lnTo>
                    <a:pt x="935038" y="233089"/>
                  </a:lnTo>
                  <a:lnTo>
                    <a:pt x="940991" y="232294"/>
                  </a:lnTo>
                  <a:lnTo>
                    <a:pt x="946547" y="231103"/>
                  </a:lnTo>
                  <a:lnTo>
                    <a:pt x="951707" y="229912"/>
                  </a:lnTo>
                  <a:lnTo>
                    <a:pt x="956866" y="228324"/>
                  </a:lnTo>
                  <a:lnTo>
                    <a:pt x="961629" y="226338"/>
                  </a:lnTo>
                  <a:lnTo>
                    <a:pt x="966788" y="223161"/>
                  </a:lnTo>
                  <a:lnTo>
                    <a:pt x="970757" y="220382"/>
                  </a:lnTo>
                  <a:lnTo>
                    <a:pt x="972741" y="231500"/>
                  </a:lnTo>
                  <a:lnTo>
                    <a:pt x="973535" y="242619"/>
                  </a:lnTo>
                  <a:lnTo>
                    <a:pt x="973932" y="253340"/>
                  </a:lnTo>
                  <a:lnTo>
                    <a:pt x="974329" y="263267"/>
                  </a:lnTo>
                  <a:lnTo>
                    <a:pt x="974329" y="273591"/>
                  </a:lnTo>
                  <a:lnTo>
                    <a:pt x="973932" y="283121"/>
                  </a:lnTo>
                  <a:lnTo>
                    <a:pt x="973138" y="302181"/>
                  </a:lnTo>
                  <a:lnTo>
                    <a:pt x="974725" y="300196"/>
                  </a:lnTo>
                  <a:lnTo>
                    <a:pt x="976710" y="298210"/>
                  </a:lnTo>
                  <a:lnTo>
                    <a:pt x="978297" y="297416"/>
                  </a:lnTo>
                  <a:lnTo>
                    <a:pt x="980282" y="297019"/>
                  </a:lnTo>
                  <a:lnTo>
                    <a:pt x="982663" y="297416"/>
                  </a:lnTo>
                  <a:lnTo>
                    <a:pt x="985044" y="299005"/>
                  </a:lnTo>
                  <a:lnTo>
                    <a:pt x="987822" y="301784"/>
                  </a:lnTo>
                  <a:lnTo>
                    <a:pt x="989807" y="304564"/>
                  </a:lnTo>
                  <a:lnTo>
                    <a:pt x="991791" y="308932"/>
                  </a:lnTo>
                  <a:lnTo>
                    <a:pt x="994172" y="313697"/>
                  </a:lnTo>
                  <a:lnTo>
                    <a:pt x="995760" y="318859"/>
                  </a:lnTo>
                  <a:lnTo>
                    <a:pt x="997744" y="325212"/>
                  </a:lnTo>
                  <a:lnTo>
                    <a:pt x="998935" y="331963"/>
                  </a:lnTo>
                  <a:lnTo>
                    <a:pt x="1000919" y="339507"/>
                  </a:lnTo>
                  <a:lnTo>
                    <a:pt x="1002110" y="347846"/>
                  </a:lnTo>
                  <a:lnTo>
                    <a:pt x="1002904" y="356185"/>
                  </a:lnTo>
                  <a:lnTo>
                    <a:pt x="1003697" y="364523"/>
                  </a:lnTo>
                  <a:lnTo>
                    <a:pt x="1004094" y="373656"/>
                  </a:lnTo>
                  <a:lnTo>
                    <a:pt x="1004491" y="383584"/>
                  </a:lnTo>
                  <a:lnTo>
                    <a:pt x="1004888" y="393114"/>
                  </a:lnTo>
                  <a:lnTo>
                    <a:pt x="1004491" y="403438"/>
                  </a:lnTo>
                  <a:lnTo>
                    <a:pt x="1004094" y="412571"/>
                  </a:lnTo>
                  <a:lnTo>
                    <a:pt x="1003697" y="422101"/>
                  </a:lnTo>
                  <a:lnTo>
                    <a:pt x="1002904" y="430837"/>
                  </a:lnTo>
                  <a:lnTo>
                    <a:pt x="1002110" y="439175"/>
                  </a:lnTo>
                  <a:lnTo>
                    <a:pt x="1000919" y="447117"/>
                  </a:lnTo>
                  <a:lnTo>
                    <a:pt x="998935" y="454265"/>
                  </a:lnTo>
                  <a:lnTo>
                    <a:pt x="997744" y="461015"/>
                  </a:lnTo>
                  <a:lnTo>
                    <a:pt x="995760" y="467368"/>
                  </a:lnTo>
                  <a:lnTo>
                    <a:pt x="994172" y="472928"/>
                  </a:lnTo>
                  <a:lnTo>
                    <a:pt x="991791" y="478090"/>
                  </a:lnTo>
                  <a:lnTo>
                    <a:pt x="989807" y="481663"/>
                  </a:lnTo>
                  <a:lnTo>
                    <a:pt x="987822" y="485237"/>
                  </a:lnTo>
                  <a:lnTo>
                    <a:pt x="985044" y="487620"/>
                  </a:lnTo>
                  <a:lnTo>
                    <a:pt x="982663" y="488811"/>
                  </a:lnTo>
                  <a:lnTo>
                    <a:pt x="980282" y="489605"/>
                  </a:lnTo>
                  <a:lnTo>
                    <a:pt x="978694" y="489605"/>
                  </a:lnTo>
                  <a:lnTo>
                    <a:pt x="977504" y="488811"/>
                  </a:lnTo>
                  <a:lnTo>
                    <a:pt x="975122" y="487223"/>
                  </a:lnTo>
                  <a:lnTo>
                    <a:pt x="972741" y="484840"/>
                  </a:lnTo>
                  <a:lnTo>
                    <a:pt x="970360" y="481266"/>
                  </a:lnTo>
                  <a:lnTo>
                    <a:pt x="968375" y="476898"/>
                  </a:lnTo>
                  <a:lnTo>
                    <a:pt x="966391" y="471736"/>
                  </a:lnTo>
                  <a:lnTo>
                    <a:pt x="964010" y="465780"/>
                  </a:lnTo>
                  <a:lnTo>
                    <a:pt x="962422" y="459030"/>
                  </a:lnTo>
                  <a:lnTo>
                    <a:pt x="960438" y="476104"/>
                  </a:lnTo>
                  <a:lnTo>
                    <a:pt x="957263" y="491988"/>
                  </a:lnTo>
                  <a:lnTo>
                    <a:pt x="953691" y="507871"/>
                  </a:lnTo>
                  <a:lnTo>
                    <a:pt x="949325" y="523754"/>
                  </a:lnTo>
                  <a:lnTo>
                    <a:pt x="944563" y="538844"/>
                  </a:lnTo>
                  <a:lnTo>
                    <a:pt x="939404" y="553536"/>
                  </a:lnTo>
                  <a:lnTo>
                    <a:pt x="933451" y="567434"/>
                  </a:lnTo>
                  <a:lnTo>
                    <a:pt x="927101" y="581332"/>
                  </a:lnTo>
                  <a:lnTo>
                    <a:pt x="920354" y="594435"/>
                  </a:lnTo>
                  <a:lnTo>
                    <a:pt x="912813" y="607539"/>
                  </a:lnTo>
                  <a:lnTo>
                    <a:pt x="905272" y="619849"/>
                  </a:lnTo>
                  <a:lnTo>
                    <a:pt x="896938" y="631364"/>
                  </a:lnTo>
                  <a:lnTo>
                    <a:pt x="888604" y="642880"/>
                  </a:lnTo>
                  <a:lnTo>
                    <a:pt x="879872" y="653601"/>
                  </a:lnTo>
                  <a:lnTo>
                    <a:pt x="870347" y="663925"/>
                  </a:lnTo>
                  <a:lnTo>
                    <a:pt x="861219" y="673852"/>
                  </a:lnTo>
                  <a:lnTo>
                    <a:pt x="851694" y="682985"/>
                  </a:lnTo>
                  <a:lnTo>
                    <a:pt x="841772" y="691721"/>
                  </a:lnTo>
                  <a:lnTo>
                    <a:pt x="831851" y="700060"/>
                  </a:lnTo>
                  <a:lnTo>
                    <a:pt x="821532" y="707604"/>
                  </a:lnTo>
                  <a:lnTo>
                    <a:pt x="811610" y="714752"/>
                  </a:lnTo>
                  <a:lnTo>
                    <a:pt x="801291" y="721105"/>
                  </a:lnTo>
                  <a:lnTo>
                    <a:pt x="790972" y="727062"/>
                  </a:lnTo>
                  <a:lnTo>
                    <a:pt x="780257" y="732224"/>
                  </a:lnTo>
                  <a:lnTo>
                    <a:pt x="769938" y="736989"/>
                  </a:lnTo>
                  <a:lnTo>
                    <a:pt x="759619" y="741357"/>
                  </a:lnTo>
                  <a:lnTo>
                    <a:pt x="749301" y="744533"/>
                  </a:lnTo>
                  <a:lnTo>
                    <a:pt x="738585" y="747710"/>
                  </a:lnTo>
                  <a:lnTo>
                    <a:pt x="728663" y="750093"/>
                  </a:lnTo>
                  <a:lnTo>
                    <a:pt x="718344" y="751284"/>
                  </a:lnTo>
                  <a:lnTo>
                    <a:pt x="708819" y="752475"/>
                  </a:lnTo>
                  <a:lnTo>
                    <a:pt x="698897" y="752475"/>
                  </a:lnTo>
                  <a:lnTo>
                    <a:pt x="690960" y="752475"/>
                  </a:lnTo>
                  <a:lnTo>
                    <a:pt x="683022" y="751284"/>
                  </a:lnTo>
                  <a:lnTo>
                    <a:pt x="674688" y="749695"/>
                  </a:lnTo>
                  <a:lnTo>
                    <a:pt x="665560" y="747313"/>
                  </a:lnTo>
                  <a:lnTo>
                    <a:pt x="656432" y="744136"/>
                  </a:lnTo>
                  <a:lnTo>
                    <a:pt x="646907" y="740960"/>
                  </a:lnTo>
                  <a:lnTo>
                    <a:pt x="637779" y="736195"/>
                  </a:lnTo>
                  <a:lnTo>
                    <a:pt x="628254" y="731430"/>
                  </a:lnTo>
                  <a:lnTo>
                    <a:pt x="617935" y="725870"/>
                  </a:lnTo>
                  <a:lnTo>
                    <a:pt x="608410" y="719914"/>
                  </a:lnTo>
                  <a:lnTo>
                    <a:pt x="598091" y="713561"/>
                  </a:lnTo>
                  <a:lnTo>
                    <a:pt x="588169" y="706413"/>
                  </a:lnTo>
                  <a:lnTo>
                    <a:pt x="578247" y="698471"/>
                  </a:lnTo>
                  <a:lnTo>
                    <a:pt x="568325" y="690133"/>
                  </a:lnTo>
                  <a:lnTo>
                    <a:pt x="558007" y="681397"/>
                  </a:lnTo>
                  <a:lnTo>
                    <a:pt x="548482" y="671867"/>
                  </a:lnTo>
                  <a:lnTo>
                    <a:pt x="538560" y="662734"/>
                  </a:lnTo>
                  <a:lnTo>
                    <a:pt x="529035" y="652410"/>
                  </a:lnTo>
                  <a:lnTo>
                    <a:pt x="519510" y="641688"/>
                  </a:lnTo>
                  <a:lnTo>
                    <a:pt x="509985" y="630570"/>
                  </a:lnTo>
                  <a:lnTo>
                    <a:pt x="501254" y="619452"/>
                  </a:lnTo>
                  <a:lnTo>
                    <a:pt x="492522" y="607539"/>
                  </a:lnTo>
                  <a:lnTo>
                    <a:pt x="483791" y="595230"/>
                  </a:lnTo>
                  <a:lnTo>
                    <a:pt x="475854" y="582523"/>
                  </a:lnTo>
                  <a:lnTo>
                    <a:pt x="467916" y="569419"/>
                  </a:lnTo>
                  <a:lnTo>
                    <a:pt x="460772" y="556315"/>
                  </a:lnTo>
                  <a:lnTo>
                    <a:pt x="453629" y="542417"/>
                  </a:lnTo>
                  <a:lnTo>
                    <a:pt x="447279" y="528519"/>
                  </a:lnTo>
                  <a:lnTo>
                    <a:pt x="441325" y="514224"/>
                  </a:lnTo>
                  <a:lnTo>
                    <a:pt x="435769" y="499929"/>
                  </a:lnTo>
                  <a:lnTo>
                    <a:pt x="431007" y="485237"/>
                  </a:lnTo>
                  <a:lnTo>
                    <a:pt x="426244" y="470148"/>
                  </a:lnTo>
                  <a:lnTo>
                    <a:pt x="424657" y="474913"/>
                  </a:lnTo>
                  <a:lnTo>
                    <a:pt x="422672" y="480075"/>
                  </a:lnTo>
                  <a:lnTo>
                    <a:pt x="421085" y="484046"/>
                  </a:lnTo>
                  <a:lnTo>
                    <a:pt x="419101" y="487620"/>
                  </a:lnTo>
                  <a:lnTo>
                    <a:pt x="417116" y="490399"/>
                  </a:lnTo>
                  <a:lnTo>
                    <a:pt x="414735" y="492385"/>
                  </a:lnTo>
                  <a:lnTo>
                    <a:pt x="412354" y="493576"/>
                  </a:lnTo>
                  <a:lnTo>
                    <a:pt x="410369" y="493973"/>
                  </a:lnTo>
                  <a:lnTo>
                    <a:pt x="407591" y="493576"/>
                  </a:lnTo>
                  <a:lnTo>
                    <a:pt x="405210" y="491988"/>
                  </a:lnTo>
                  <a:lnTo>
                    <a:pt x="402829" y="490002"/>
                  </a:lnTo>
                  <a:lnTo>
                    <a:pt x="400447" y="486428"/>
                  </a:lnTo>
                  <a:lnTo>
                    <a:pt x="398463" y="482855"/>
                  </a:lnTo>
                  <a:lnTo>
                    <a:pt x="396082" y="477693"/>
                  </a:lnTo>
                  <a:lnTo>
                    <a:pt x="394494" y="472133"/>
                  </a:lnTo>
                  <a:lnTo>
                    <a:pt x="392907" y="465780"/>
                  </a:lnTo>
                  <a:lnTo>
                    <a:pt x="391319" y="459030"/>
                  </a:lnTo>
                  <a:lnTo>
                    <a:pt x="390129" y="451882"/>
                  </a:lnTo>
                  <a:lnTo>
                    <a:pt x="388541" y="443940"/>
                  </a:lnTo>
                  <a:lnTo>
                    <a:pt x="387351" y="435602"/>
                  </a:lnTo>
                  <a:lnTo>
                    <a:pt x="386557" y="426469"/>
                  </a:lnTo>
                  <a:lnTo>
                    <a:pt x="386160" y="417336"/>
                  </a:lnTo>
                  <a:lnTo>
                    <a:pt x="385763" y="407409"/>
                  </a:lnTo>
                  <a:lnTo>
                    <a:pt x="385763" y="397879"/>
                  </a:lnTo>
                  <a:lnTo>
                    <a:pt x="385763" y="388349"/>
                  </a:lnTo>
                  <a:lnTo>
                    <a:pt x="386160" y="378421"/>
                  </a:lnTo>
                  <a:lnTo>
                    <a:pt x="386557" y="369288"/>
                  </a:lnTo>
                  <a:lnTo>
                    <a:pt x="387351" y="360156"/>
                  </a:lnTo>
                  <a:lnTo>
                    <a:pt x="388541" y="351817"/>
                  </a:lnTo>
                  <a:lnTo>
                    <a:pt x="390129" y="344272"/>
                  </a:lnTo>
                  <a:lnTo>
                    <a:pt x="391319" y="336728"/>
                  </a:lnTo>
                  <a:lnTo>
                    <a:pt x="392907" y="329977"/>
                  </a:lnTo>
                  <a:lnTo>
                    <a:pt x="394494" y="323624"/>
                  </a:lnTo>
                  <a:lnTo>
                    <a:pt x="396082" y="318065"/>
                  </a:lnTo>
                  <a:lnTo>
                    <a:pt x="398463" y="313697"/>
                  </a:lnTo>
                  <a:lnTo>
                    <a:pt x="400447" y="309329"/>
                  </a:lnTo>
                  <a:lnTo>
                    <a:pt x="402829" y="305755"/>
                  </a:lnTo>
                  <a:lnTo>
                    <a:pt x="405210" y="303770"/>
                  </a:lnTo>
                  <a:lnTo>
                    <a:pt x="407591" y="302181"/>
                  </a:lnTo>
                  <a:lnTo>
                    <a:pt x="410369" y="301784"/>
                  </a:lnTo>
                  <a:lnTo>
                    <a:pt x="411560" y="302181"/>
                  </a:lnTo>
                  <a:lnTo>
                    <a:pt x="413147" y="302975"/>
                  </a:lnTo>
                  <a:lnTo>
                    <a:pt x="413544" y="289872"/>
                  </a:lnTo>
                  <a:lnTo>
                    <a:pt x="414338" y="277562"/>
                  </a:lnTo>
                  <a:lnTo>
                    <a:pt x="415925" y="266444"/>
                  </a:lnTo>
                  <a:lnTo>
                    <a:pt x="418307" y="255722"/>
                  </a:lnTo>
                  <a:lnTo>
                    <a:pt x="417116" y="242222"/>
                  </a:lnTo>
                  <a:lnTo>
                    <a:pt x="415925" y="229515"/>
                  </a:lnTo>
                  <a:lnTo>
                    <a:pt x="415925" y="217205"/>
                  </a:lnTo>
                  <a:lnTo>
                    <a:pt x="416322" y="206484"/>
                  </a:lnTo>
                  <a:lnTo>
                    <a:pt x="417910" y="195763"/>
                  </a:lnTo>
                  <a:lnTo>
                    <a:pt x="419497" y="185835"/>
                  </a:lnTo>
                  <a:lnTo>
                    <a:pt x="421482" y="176305"/>
                  </a:lnTo>
                  <a:lnTo>
                    <a:pt x="424260" y="167570"/>
                  </a:lnTo>
                  <a:lnTo>
                    <a:pt x="427435" y="159628"/>
                  </a:lnTo>
                  <a:lnTo>
                    <a:pt x="431007" y="152480"/>
                  </a:lnTo>
                  <a:lnTo>
                    <a:pt x="434975" y="145730"/>
                  </a:lnTo>
                  <a:lnTo>
                    <a:pt x="439341" y="139377"/>
                  </a:lnTo>
                  <a:lnTo>
                    <a:pt x="444501" y="133420"/>
                  </a:lnTo>
                  <a:lnTo>
                    <a:pt x="449660" y="128258"/>
                  </a:lnTo>
                  <a:lnTo>
                    <a:pt x="455613" y="123890"/>
                  </a:lnTo>
                  <a:lnTo>
                    <a:pt x="461566" y="119522"/>
                  </a:lnTo>
                  <a:lnTo>
                    <a:pt x="434182" y="119919"/>
                  </a:lnTo>
                  <a:lnTo>
                    <a:pt x="413147" y="120714"/>
                  </a:lnTo>
                  <a:lnTo>
                    <a:pt x="394891" y="121508"/>
                  </a:lnTo>
                  <a:lnTo>
                    <a:pt x="401241" y="118728"/>
                  </a:lnTo>
                  <a:lnTo>
                    <a:pt x="407591" y="115154"/>
                  </a:lnTo>
                  <a:lnTo>
                    <a:pt x="420291" y="107213"/>
                  </a:lnTo>
                  <a:lnTo>
                    <a:pt x="433388" y="98477"/>
                  </a:lnTo>
                  <a:lnTo>
                    <a:pt x="446485" y="88947"/>
                  </a:lnTo>
                  <a:lnTo>
                    <a:pt x="459185" y="79814"/>
                  </a:lnTo>
                  <a:lnTo>
                    <a:pt x="471488" y="71475"/>
                  </a:lnTo>
                  <a:lnTo>
                    <a:pt x="482601" y="63931"/>
                  </a:lnTo>
                  <a:lnTo>
                    <a:pt x="488157" y="60357"/>
                  </a:lnTo>
                  <a:lnTo>
                    <a:pt x="493316" y="57577"/>
                  </a:lnTo>
                  <a:lnTo>
                    <a:pt x="507604" y="50827"/>
                  </a:lnTo>
                  <a:lnTo>
                    <a:pt x="521891" y="44473"/>
                  </a:lnTo>
                  <a:lnTo>
                    <a:pt x="536179" y="38517"/>
                  </a:lnTo>
                  <a:lnTo>
                    <a:pt x="550069" y="32958"/>
                  </a:lnTo>
                  <a:lnTo>
                    <a:pt x="563563" y="27796"/>
                  </a:lnTo>
                  <a:lnTo>
                    <a:pt x="577057" y="23428"/>
                  </a:lnTo>
                  <a:lnTo>
                    <a:pt x="590551" y="19457"/>
                  </a:lnTo>
                  <a:lnTo>
                    <a:pt x="603647" y="15883"/>
                  </a:lnTo>
                  <a:lnTo>
                    <a:pt x="616744" y="12310"/>
                  </a:lnTo>
                  <a:lnTo>
                    <a:pt x="629841" y="9927"/>
                  </a:lnTo>
                  <a:lnTo>
                    <a:pt x="642541" y="7148"/>
                  </a:lnTo>
                  <a:lnTo>
                    <a:pt x="654844" y="5162"/>
                  </a:lnTo>
                  <a:lnTo>
                    <a:pt x="666751" y="3574"/>
                  </a:lnTo>
                  <a:lnTo>
                    <a:pt x="679054" y="2382"/>
                  </a:lnTo>
                  <a:lnTo>
                    <a:pt x="690960" y="1191"/>
                  </a:lnTo>
                  <a:lnTo>
                    <a:pt x="702866" y="397"/>
                  </a:lnTo>
                  <a:lnTo>
                    <a:pt x="71397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70410" y="4378599"/>
            <a:ext cx="654410" cy="654410"/>
            <a:chOff x="8891272" y="3163662"/>
            <a:chExt cx="682468" cy="682468"/>
          </a:xfrm>
        </p:grpSpPr>
        <p:sp>
          <p:nvSpPr>
            <p:cNvPr id="7" name="椭圆 6"/>
            <p:cNvSpPr/>
            <p:nvPr/>
          </p:nvSpPr>
          <p:spPr>
            <a:xfrm>
              <a:off x="8891272" y="3163662"/>
              <a:ext cx="682468" cy="682468"/>
            </a:xfrm>
            <a:prstGeom prst="ellipse">
              <a:avLst/>
            </a:prstGeom>
            <a:solidFill>
              <a:srgbClr val="BB3BC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9063787" y="3341801"/>
              <a:ext cx="337439" cy="326191"/>
            </a:xfrm>
            <a:custGeom>
              <a:avLst/>
              <a:gdLst>
                <a:gd name="T0" fmla="*/ 2147483646 w 5440"/>
                <a:gd name="T1" fmla="*/ 2147483646 h 5267"/>
                <a:gd name="T2" fmla="*/ 2147483646 w 5440"/>
                <a:gd name="T3" fmla="*/ 2147483646 h 5267"/>
                <a:gd name="T4" fmla="*/ 2147483646 w 5440"/>
                <a:gd name="T5" fmla="*/ 2147483646 h 5267"/>
                <a:gd name="T6" fmla="*/ 2147483646 w 5440"/>
                <a:gd name="T7" fmla="*/ 2147483646 h 5267"/>
                <a:gd name="T8" fmla="*/ 2147483646 w 5440"/>
                <a:gd name="T9" fmla="*/ 2147483646 h 5267"/>
                <a:gd name="T10" fmla="*/ 2147483646 w 5440"/>
                <a:gd name="T11" fmla="*/ 2147483646 h 5267"/>
                <a:gd name="T12" fmla="*/ 2147483646 w 5440"/>
                <a:gd name="T13" fmla="*/ 2147483646 h 5267"/>
                <a:gd name="T14" fmla="*/ 2147483646 w 5440"/>
                <a:gd name="T15" fmla="*/ 2147483646 h 5267"/>
                <a:gd name="T16" fmla="*/ 2147483646 w 5440"/>
                <a:gd name="T17" fmla="*/ 2147483646 h 5267"/>
                <a:gd name="T18" fmla="*/ 2147483646 w 5440"/>
                <a:gd name="T19" fmla="*/ 2147483646 h 5267"/>
                <a:gd name="T20" fmla="*/ 2147483646 w 5440"/>
                <a:gd name="T21" fmla="*/ 2147483646 h 5267"/>
                <a:gd name="T22" fmla="*/ 2147483646 w 5440"/>
                <a:gd name="T23" fmla="*/ 2147483646 h 5267"/>
                <a:gd name="T24" fmla="*/ 2147483646 w 5440"/>
                <a:gd name="T25" fmla="*/ 2147483646 h 5267"/>
                <a:gd name="T26" fmla="*/ 2147483646 w 5440"/>
                <a:gd name="T27" fmla="*/ 2147483646 h 5267"/>
                <a:gd name="T28" fmla="*/ 2147483646 w 5440"/>
                <a:gd name="T29" fmla="*/ 2147483646 h 5267"/>
                <a:gd name="T30" fmla="*/ 429445831 w 5440"/>
                <a:gd name="T31" fmla="*/ 2147483646 h 5267"/>
                <a:gd name="T32" fmla="*/ 85840210 w 5440"/>
                <a:gd name="T33" fmla="*/ 2147483646 h 5267"/>
                <a:gd name="T34" fmla="*/ 1545979988 w 5440"/>
                <a:gd name="T35" fmla="*/ 2147483646 h 5267"/>
                <a:gd name="T36" fmla="*/ 2147483646 w 5440"/>
                <a:gd name="T37" fmla="*/ 2147483646 h 5267"/>
                <a:gd name="T38" fmla="*/ 2147483646 w 5440"/>
                <a:gd name="T39" fmla="*/ 2147483646 h 5267"/>
                <a:gd name="T40" fmla="*/ 2147483646 w 5440"/>
                <a:gd name="T41" fmla="*/ 2147483646 h 5267"/>
                <a:gd name="T42" fmla="*/ 2147483646 w 5440"/>
                <a:gd name="T43" fmla="*/ 2147483646 h 5267"/>
                <a:gd name="T44" fmla="*/ 2147483646 w 5440"/>
                <a:gd name="T45" fmla="*/ 2147483646 h 5267"/>
                <a:gd name="T46" fmla="*/ 2147483646 w 5440"/>
                <a:gd name="T47" fmla="*/ 2147483646 h 5267"/>
                <a:gd name="T48" fmla="*/ 2147483646 w 5440"/>
                <a:gd name="T49" fmla="*/ 2147483646 h 5267"/>
                <a:gd name="T50" fmla="*/ 2147483646 w 5440"/>
                <a:gd name="T51" fmla="*/ 2147483646 h 5267"/>
                <a:gd name="T52" fmla="*/ 2147483646 w 5440"/>
                <a:gd name="T53" fmla="*/ 2147483646 h 5267"/>
                <a:gd name="T54" fmla="*/ 2147483646 w 5440"/>
                <a:gd name="T55" fmla="*/ 2147483646 h 5267"/>
                <a:gd name="T56" fmla="*/ 2147483646 w 5440"/>
                <a:gd name="T57" fmla="*/ 2147483646 h 5267"/>
                <a:gd name="T58" fmla="*/ 2147483646 w 5440"/>
                <a:gd name="T59" fmla="*/ 2147483646 h 5267"/>
                <a:gd name="T60" fmla="*/ 2147483646 w 5440"/>
                <a:gd name="T61" fmla="*/ 2147483646 h 5267"/>
                <a:gd name="T62" fmla="*/ 2147483646 w 5440"/>
                <a:gd name="T63" fmla="*/ 2147483646 h 5267"/>
                <a:gd name="T64" fmla="*/ 2147483646 w 5440"/>
                <a:gd name="T65" fmla="*/ 2147483646 h 5267"/>
                <a:gd name="T66" fmla="*/ 2147483646 w 5440"/>
                <a:gd name="T67" fmla="*/ 2147483646 h 5267"/>
                <a:gd name="T68" fmla="*/ 2147483646 w 5440"/>
                <a:gd name="T69" fmla="*/ 2147483646 h 5267"/>
                <a:gd name="T70" fmla="*/ 2147483646 w 5440"/>
                <a:gd name="T71" fmla="*/ 2147483646 h 5267"/>
                <a:gd name="T72" fmla="*/ 2147483646 w 5440"/>
                <a:gd name="T73" fmla="*/ 2147483646 h 5267"/>
                <a:gd name="T74" fmla="*/ 2147483646 w 5440"/>
                <a:gd name="T75" fmla="*/ 2147483646 h 5267"/>
                <a:gd name="T76" fmla="*/ 2147483646 w 5440"/>
                <a:gd name="T77" fmla="*/ 2147483646 h 5267"/>
                <a:gd name="T78" fmla="*/ 2147483646 w 5440"/>
                <a:gd name="T79" fmla="*/ 2147483646 h 5267"/>
                <a:gd name="T80" fmla="*/ 2147483646 w 5440"/>
                <a:gd name="T81" fmla="*/ 2147483646 h 5267"/>
                <a:gd name="T82" fmla="*/ 2147483646 w 5440"/>
                <a:gd name="T83" fmla="*/ 2147483646 h 5267"/>
                <a:gd name="T84" fmla="*/ 2147483646 w 5440"/>
                <a:gd name="T85" fmla="*/ 2147483646 h 5267"/>
                <a:gd name="T86" fmla="*/ 2147483646 w 5440"/>
                <a:gd name="T87" fmla="*/ 2147483646 h 5267"/>
                <a:gd name="T88" fmla="*/ 2147483646 w 5440"/>
                <a:gd name="T89" fmla="*/ 2147483646 h 5267"/>
                <a:gd name="T90" fmla="*/ 2147483646 w 5440"/>
                <a:gd name="T91" fmla="*/ 2147483646 h 5267"/>
                <a:gd name="T92" fmla="*/ 2147483646 w 5440"/>
                <a:gd name="T93" fmla="*/ 2147483646 h 5267"/>
                <a:gd name="T94" fmla="*/ 2147483646 w 5440"/>
                <a:gd name="T95" fmla="*/ 2147483646 h 5267"/>
                <a:gd name="T96" fmla="*/ 2147483646 w 5440"/>
                <a:gd name="T97" fmla="*/ 2147483646 h 5267"/>
                <a:gd name="T98" fmla="*/ 2147483646 w 5440"/>
                <a:gd name="T99" fmla="*/ 2147483646 h 5267"/>
                <a:gd name="T100" fmla="*/ 2147483646 w 5440"/>
                <a:gd name="T101" fmla="*/ 2147483646 h 5267"/>
                <a:gd name="T102" fmla="*/ 2147483646 w 5440"/>
                <a:gd name="T103" fmla="*/ 2147483646 h 5267"/>
                <a:gd name="T104" fmla="*/ 2147483646 w 5440"/>
                <a:gd name="T105" fmla="*/ 2147483646 h 5267"/>
                <a:gd name="T106" fmla="*/ 2147483646 w 5440"/>
                <a:gd name="T107" fmla="*/ 2147483646 h 5267"/>
                <a:gd name="T108" fmla="*/ 2147483646 w 5440"/>
                <a:gd name="T109" fmla="*/ 2147483646 h 526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440" h="5267">
                  <a:moveTo>
                    <a:pt x="1521" y="2392"/>
                  </a:moveTo>
                  <a:lnTo>
                    <a:pt x="1521" y="2392"/>
                  </a:lnTo>
                  <a:lnTo>
                    <a:pt x="1525" y="2395"/>
                  </a:lnTo>
                  <a:lnTo>
                    <a:pt x="2073" y="2944"/>
                  </a:lnTo>
                  <a:lnTo>
                    <a:pt x="2265" y="2753"/>
                  </a:lnTo>
                  <a:lnTo>
                    <a:pt x="2058" y="2546"/>
                  </a:lnTo>
                  <a:lnTo>
                    <a:pt x="1964" y="2452"/>
                  </a:lnTo>
                  <a:lnTo>
                    <a:pt x="2443" y="1974"/>
                  </a:lnTo>
                  <a:lnTo>
                    <a:pt x="2506" y="1981"/>
                  </a:lnTo>
                  <a:lnTo>
                    <a:pt x="2531" y="1984"/>
                  </a:lnTo>
                  <a:lnTo>
                    <a:pt x="2554" y="1985"/>
                  </a:lnTo>
                  <a:lnTo>
                    <a:pt x="2579" y="1984"/>
                  </a:lnTo>
                  <a:lnTo>
                    <a:pt x="2603" y="1981"/>
                  </a:lnTo>
                  <a:lnTo>
                    <a:pt x="2628" y="1978"/>
                  </a:lnTo>
                  <a:lnTo>
                    <a:pt x="2651" y="1973"/>
                  </a:lnTo>
                  <a:lnTo>
                    <a:pt x="2300" y="1621"/>
                  </a:lnTo>
                  <a:lnTo>
                    <a:pt x="2288" y="1611"/>
                  </a:lnTo>
                  <a:lnTo>
                    <a:pt x="2277" y="1601"/>
                  </a:lnTo>
                  <a:lnTo>
                    <a:pt x="2287" y="1564"/>
                  </a:lnTo>
                  <a:lnTo>
                    <a:pt x="2295" y="1528"/>
                  </a:lnTo>
                  <a:lnTo>
                    <a:pt x="2302" y="1490"/>
                  </a:lnTo>
                  <a:lnTo>
                    <a:pt x="2308" y="1454"/>
                  </a:lnTo>
                  <a:lnTo>
                    <a:pt x="2313" y="1416"/>
                  </a:lnTo>
                  <a:lnTo>
                    <a:pt x="2316" y="1379"/>
                  </a:lnTo>
                  <a:lnTo>
                    <a:pt x="2318" y="1340"/>
                  </a:lnTo>
                  <a:lnTo>
                    <a:pt x="2320" y="1303"/>
                  </a:lnTo>
                  <a:lnTo>
                    <a:pt x="2320" y="1265"/>
                  </a:lnTo>
                  <a:lnTo>
                    <a:pt x="2318" y="1227"/>
                  </a:lnTo>
                  <a:lnTo>
                    <a:pt x="2316" y="1190"/>
                  </a:lnTo>
                  <a:lnTo>
                    <a:pt x="2311" y="1152"/>
                  </a:lnTo>
                  <a:lnTo>
                    <a:pt x="2307" y="1115"/>
                  </a:lnTo>
                  <a:lnTo>
                    <a:pt x="2301" y="1077"/>
                  </a:lnTo>
                  <a:lnTo>
                    <a:pt x="2293" y="1041"/>
                  </a:lnTo>
                  <a:lnTo>
                    <a:pt x="2284" y="1004"/>
                  </a:lnTo>
                  <a:lnTo>
                    <a:pt x="2275" y="967"/>
                  </a:lnTo>
                  <a:lnTo>
                    <a:pt x="2263" y="931"/>
                  </a:lnTo>
                  <a:lnTo>
                    <a:pt x="2252" y="895"/>
                  </a:lnTo>
                  <a:lnTo>
                    <a:pt x="2238" y="859"/>
                  </a:lnTo>
                  <a:lnTo>
                    <a:pt x="2222" y="824"/>
                  </a:lnTo>
                  <a:lnTo>
                    <a:pt x="2207" y="789"/>
                  </a:lnTo>
                  <a:lnTo>
                    <a:pt x="2190" y="754"/>
                  </a:lnTo>
                  <a:lnTo>
                    <a:pt x="2171" y="720"/>
                  </a:lnTo>
                  <a:lnTo>
                    <a:pt x="2152" y="687"/>
                  </a:lnTo>
                  <a:lnTo>
                    <a:pt x="2131" y="654"/>
                  </a:lnTo>
                  <a:lnTo>
                    <a:pt x="2109" y="621"/>
                  </a:lnTo>
                  <a:lnTo>
                    <a:pt x="2085" y="590"/>
                  </a:lnTo>
                  <a:lnTo>
                    <a:pt x="2061" y="558"/>
                  </a:lnTo>
                  <a:lnTo>
                    <a:pt x="2035" y="528"/>
                  </a:lnTo>
                  <a:lnTo>
                    <a:pt x="2008" y="498"/>
                  </a:lnTo>
                  <a:lnTo>
                    <a:pt x="1980" y="469"/>
                  </a:lnTo>
                  <a:lnTo>
                    <a:pt x="1952" y="441"/>
                  </a:lnTo>
                  <a:lnTo>
                    <a:pt x="1922" y="414"/>
                  </a:lnTo>
                  <a:lnTo>
                    <a:pt x="1892" y="389"/>
                  </a:lnTo>
                  <a:lnTo>
                    <a:pt x="1860" y="365"/>
                  </a:lnTo>
                  <a:lnTo>
                    <a:pt x="1828" y="341"/>
                  </a:lnTo>
                  <a:lnTo>
                    <a:pt x="1797" y="319"/>
                  </a:lnTo>
                  <a:lnTo>
                    <a:pt x="1764" y="299"/>
                  </a:lnTo>
                  <a:lnTo>
                    <a:pt x="1731" y="279"/>
                  </a:lnTo>
                  <a:lnTo>
                    <a:pt x="1697" y="260"/>
                  </a:lnTo>
                  <a:lnTo>
                    <a:pt x="1663" y="244"/>
                  </a:lnTo>
                  <a:lnTo>
                    <a:pt x="1628" y="228"/>
                  </a:lnTo>
                  <a:lnTo>
                    <a:pt x="1593" y="212"/>
                  </a:lnTo>
                  <a:lnTo>
                    <a:pt x="1558" y="199"/>
                  </a:lnTo>
                  <a:lnTo>
                    <a:pt x="1523" y="187"/>
                  </a:lnTo>
                  <a:lnTo>
                    <a:pt x="1486" y="176"/>
                  </a:lnTo>
                  <a:lnTo>
                    <a:pt x="1450" y="165"/>
                  </a:lnTo>
                  <a:lnTo>
                    <a:pt x="1414" y="157"/>
                  </a:lnTo>
                  <a:lnTo>
                    <a:pt x="1376" y="150"/>
                  </a:lnTo>
                  <a:lnTo>
                    <a:pt x="1340" y="143"/>
                  </a:lnTo>
                  <a:lnTo>
                    <a:pt x="1302" y="139"/>
                  </a:lnTo>
                  <a:lnTo>
                    <a:pt x="1265" y="134"/>
                  </a:lnTo>
                  <a:lnTo>
                    <a:pt x="1228" y="131"/>
                  </a:lnTo>
                  <a:lnTo>
                    <a:pt x="1191" y="130"/>
                  </a:lnTo>
                  <a:lnTo>
                    <a:pt x="1153" y="129"/>
                  </a:lnTo>
                  <a:lnTo>
                    <a:pt x="1116" y="130"/>
                  </a:lnTo>
                  <a:lnTo>
                    <a:pt x="1078" y="133"/>
                  </a:lnTo>
                  <a:lnTo>
                    <a:pt x="1041" y="136"/>
                  </a:lnTo>
                  <a:lnTo>
                    <a:pt x="1003" y="140"/>
                  </a:lnTo>
                  <a:lnTo>
                    <a:pt x="967" y="146"/>
                  </a:lnTo>
                  <a:lnTo>
                    <a:pt x="929" y="153"/>
                  </a:lnTo>
                  <a:lnTo>
                    <a:pt x="893" y="161"/>
                  </a:lnTo>
                  <a:lnTo>
                    <a:pt x="857" y="170"/>
                  </a:lnTo>
                  <a:lnTo>
                    <a:pt x="1514" y="827"/>
                  </a:lnTo>
                  <a:lnTo>
                    <a:pt x="1341" y="1470"/>
                  </a:lnTo>
                  <a:lnTo>
                    <a:pt x="697" y="1642"/>
                  </a:lnTo>
                  <a:lnTo>
                    <a:pt x="41" y="986"/>
                  </a:lnTo>
                  <a:lnTo>
                    <a:pt x="31" y="1022"/>
                  </a:lnTo>
                  <a:lnTo>
                    <a:pt x="23" y="1059"/>
                  </a:lnTo>
                  <a:lnTo>
                    <a:pt x="16" y="1096"/>
                  </a:lnTo>
                  <a:lnTo>
                    <a:pt x="10" y="1133"/>
                  </a:lnTo>
                  <a:lnTo>
                    <a:pt x="7" y="1170"/>
                  </a:lnTo>
                  <a:lnTo>
                    <a:pt x="3" y="1208"/>
                  </a:lnTo>
                  <a:lnTo>
                    <a:pt x="1" y="1245"/>
                  </a:lnTo>
                  <a:lnTo>
                    <a:pt x="0" y="1283"/>
                  </a:lnTo>
                  <a:lnTo>
                    <a:pt x="1" y="1320"/>
                  </a:lnTo>
                  <a:lnTo>
                    <a:pt x="2" y="1358"/>
                  </a:lnTo>
                  <a:lnTo>
                    <a:pt x="4" y="1394"/>
                  </a:lnTo>
                  <a:lnTo>
                    <a:pt x="9" y="1431"/>
                  </a:lnTo>
                  <a:lnTo>
                    <a:pt x="14" y="1469"/>
                  </a:lnTo>
                  <a:lnTo>
                    <a:pt x="21" y="1505"/>
                  </a:lnTo>
                  <a:lnTo>
                    <a:pt x="28" y="1543"/>
                  </a:lnTo>
                  <a:lnTo>
                    <a:pt x="36" y="1579"/>
                  </a:lnTo>
                  <a:lnTo>
                    <a:pt x="47" y="1615"/>
                  </a:lnTo>
                  <a:lnTo>
                    <a:pt x="57" y="1652"/>
                  </a:lnTo>
                  <a:lnTo>
                    <a:pt x="70" y="1687"/>
                  </a:lnTo>
                  <a:lnTo>
                    <a:pt x="84" y="1722"/>
                  </a:lnTo>
                  <a:lnTo>
                    <a:pt x="98" y="1757"/>
                  </a:lnTo>
                  <a:lnTo>
                    <a:pt x="115" y="1793"/>
                  </a:lnTo>
                  <a:lnTo>
                    <a:pt x="131" y="1826"/>
                  </a:lnTo>
                  <a:lnTo>
                    <a:pt x="150" y="1860"/>
                  </a:lnTo>
                  <a:lnTo>
                    <a:pt x="170" y="1893"/>
                  </a:lnTo>
                  <a:lnTo>
                    <a:pt x="190" y="1926"/>
                  </a:lnTo>
                  <a:lnTo>
                    <a:pt x="212" y="1958"/>
                  </a:lnTo>
                  <a:lnTo>
                    <a:pt x="235" y="1989"/>
                  </a:lnTo>
                  <a:lnTo>
                    <a:pt x="260" y="2021"/>
                  </a:lnTo>
                  <a:lnTo>
                    <a:pt x="285" y="2052"/>
                  </a:lnTo>
                  <a:lnTo>
                    <a:pt x="312" y="2081"/>
                  </a:lnTo>
                  <a:lnTo>
                    <a:pt x="340" y="2109"/>
                  </a:lnTo>
                  <a:lnTo>
                    <a:pt x="370" y="2138"/>
                  </a:lnTo>
                  <a:lnTo>
                    <a:pt x="401" y="2166"/>
                  </a:lnTo>
                  <a:lnTo>
                    <a:pt x="434" y="2193"/>
                  </a:lnTo>
                  <a:lnTo>
                    <a:pt x="466" y="2219"/>
                  </a:lnTo>
                  <a:lnTo>
                    <a:pt x="499" y="2243"/>
                  </a:lnTo>
                  <a:lnTo>
                    <a:pt x="533" y="2266"/>
                  </a:lnTo>
                  <a:lnTo>
                    <a:pt x="567" y="2287"/>
                  </a:lnTo>
                  <a:lnTo>
                    <a:pt x="602" y="2307"/>
                  </a:lnTo>
                  <a:lnTo>
                    <a:pt x="639" y="2326"/>
                  </a:lnTo>
                  <a:lnTo>
                    <a:pt x="675" y="2343"/>
                  </a:lnTo>
                  <a:lnTo>
                    <a:pt x="711" y="2359"/>
                  </a:lnTo>
                  <a:lnTo>
                    <a:pt x="748" y="2374"/>
                  </a:lnTo>
                  <a:lnTo>
                    <a:pt x="785" y="2387"/>
                  </a:lnTo>
                  <a:lnTo>
                    <a:pt x="823" y="2400"/>
                  </a:lnTo>
                  <a:lnTo>
                    <a:pt x="861" y="2410"/>
                  </a:lnTo>
                  <a:lnTo>
                    <a:pt x="900" y="2420"/>
                  </a:lnTo>
                  <a:lnTo>
                    <a:pt x="939" y="2428"/>
                  </a:lnTo>
                  <a:lnTo>
                    <a:pt x="977" y="2435"/>
                  </a:lnTo>
                  <a:lnTo>
                    <a:pt x="1016" y="2441"/>
                  </a:lnTo>
                  <a:lnTo>
                    <a:pt x="1055" y="2444"/>
                  </a:lnTo>
                  <a:lnTo>
                    <a:pt x="1095" y="2448"/>
                  </a:lnTo>
                  <a:lnTo>
                    <a:pt x="1133" y="2449"/>
                  </a:lnTo>
                  <a:lnTo>
                    <a:pt x="1173" y="2449"/>
                  </a:lnTo>
                  <a:lnTo>
                    <a:pt x="1212" y="2448"/>
                  </a:lnTo>
                  <a:lnTo>
                    <a:pt x="1252" y="2445"/>
                  </a:lnTo>
                  <a:lnTo>
                    <a:pt x="1290" y="2442"/>
                  </a:lnTo>
                  <a:lnTo>
                    <a:pt x="1329" y="2437"/>
                  </a:lnTo>
                  <a:lnTo>
                    <a:pt x="1368" y="2430"/>
                  </a:lnTo>
                  <a:lnTo>
                    <a:pt x="1406" y="2422"/>
                  </a:lnTo>
                  <a:lnTo>
                    <a:pt x="1445" y="2414"/>
                  </a:lnTo>
                  <a:lnTo>
                    <a:pt x="1484" y="2403"/>
                  </a:lnTo>
                  <a:lnTo>
                    <a:pt x="1521" y="2392"/>
                  </a:lnTo>
                  <a:close/>
                  <a:moveTo>
                    <a:pt x="3463" y="2785"/>
                  </a:moveTo>
                  <a:lnTo>
                    <a:pt x="3463" y="2785"/>
                  </a:lnTo>
                  <a:lnTo>
                    <a:pt x="3459" y="2803"/>
                  </a:lnTo>
                  <a:lnTo>
                    <a:pt x="3457" y="2821"/>
                  </a:lnTo>
                  <a:lnTo>
                    <a:pt x="3454" y="2838"/>
                  </a:lnTo>
                  <a:lnTo>
                    <a:pt x="3453" y="2857"/>
                  </a:lnTo>
                  <a:lnTo>
                    <a:pt x="3452" y="2876"/>
                  </a:lnTo>
                  <a:lnTo>
                    <a:pt x="3452" y="2893"/>
                  </a:lnTo>
                  <a:lnTo>
                    <a:pt x="3453" y="2912"/>
                  </a:lnTo>
                  <a:lnTo>
                    <a:pt x="3454" y="2931"/>
                  </a:lnTo>
                  <a:lnTo>
                    <a:pt x="3461" y="2994"/>
                  </a:lnTo>
                  <a:lnTo>
                    <a:pt x="3417" y="3039"/>
                  </a:lnTo>
                  <a:lnTo>
                    <a:pt x="3077" y="3379"/>
                  </a:lnTo>
                  <a:lnTo>
                    <a:pt x="2984" y="3472"/>
                  </a:lnTo>
                  <a:lnTo>
                    <a:pt x="2684" y="3172"/>
                  </a:lnTo>
                  <a:lnTo>
                    <a:pt x="2493" y="3363"/>
                  </a:lnTo>
                  <a:lnTo>
                    <a:pt x="4228" y="5098"/>
                  </a:lnTo>
                  <a:lnTo>
                    <a:pt x="4248" y="5117"/>
                  </a:lnTo>
                  <a:lnTo>
                    <a:pt x="4269" y="5136"/>
                  </a:lnTo>
                  <a:lnTo>
                    <a:pt x="4291" y="5152"/>
                  </a:lnTo>
                  <a:lnTo>
                    <a:pt x="4314" y="5168"/>
                  </a:lnTo>
                  <a:lnTo>
                    <a:pt x="4336" y="5183"/>
                  </a:lnTo>
                  <a:lnTo>
                    <a:pt x="4361" y="5195"/>
                  </a:lnTo>
                  <a:lnTo>
                    <a:pt x="4384" y="5207"/>
                  </a:lnTo>
                  <a:lnTo>
                    <a:pt x="4409" y="5218"/>
                  </a:lnTo>
                  <a:lnTo>
                    <a:pt x="4433" y="5227"/>
                  </a:lnTo>
                  <a:lnTo>
                    <a:pt x="4459" y="5235"/>
                  </a:lnTo>
                  <a:lnTo>
                    <a:pt x="4485" y="5242"/>
                  </a:lnTo>
                  <a:lnTo>
                    <a:pt x="4511" y="5248"/>
                  </a:lnTo>
                  <a:lnTo>
                    <a:pt x="4536" y="5253"/>
                  </a:lnTo>
                  <a:lnTo>
                    <a:pt x="4562" y="5255"/>
                  </a:lnTo>
                  <a:lnTo>
                    <a:pt x="4588" y="5258"/>
                  </a:lnTo>
                  <a:lnTo>
                    <a:pt x="4615" y="5259"/>
                  </a:lnTo>
                  <a:lnTo>
                    <a:pt x="4641" y="5258"/>
                  </a:lnTo>
                  <a:lnTo>
                    <a:pt x="4668" y="5255"/>
                  </a:lnTo>
                  <a:lnTo>
                    <a:pt x="4693" y="5253"/>
                  </a:lnTo>
                  <a:lnTo>
                    <a:pt x="4719" y="5248"/>
                  </a:lnTo>
                  <a:lnTo>
                    <a:pt x="4745" y="5242"/>
                  </a:lnTo>
                  <a:lnTo>
                    <a:pt x="4771" y="5235"/>
                  </a:lnTo>
                  <a:lnTo>
                    <a:pt x="4795" y="5227"/>
                  </a:lnTo>
                  <a:lnTo>
                    <a:pt x="4821" y="5218"/>
                  </a:lnTo>
                  <a:lnTo>
                    <a:pt x="4845" y="5207"/>
                  </a:lnTo>
                  <a:lnTo>
                    <a:pt x="4869" y="5195"/>
                  </a:lnTo>
                  <a:lnTo>
                    <a:pt x="4893" y="5183"/>
                  </a:lnTo>
                  <a:lnTo>
                    <a:pt x="4916" y="5168"/>
                  </a:lnTo>
                  <a:lnTo>
                    <a:pt x="4938" y="5152"/>
                  </a:lnTo>
                  <a:lnTo>
                    <a:pt x="4961" y="5136"/>
                  </a:lnTo>
                  <a:lnTo>
                    <a:pt x="4982" y="5117"/>
                  </a:lnTo>
                  <a:lnTo>
                    <a:pt x="5002" y="5098"/>
                  </a:lnTo>
                  <a:lnTo>
                    <a:pt x="5022" y="5077"/>
                  </a:lnTo>
                  <a:lnTo>
                    <a:pt x="5039" y="5056"/>
                  </a:lnTo>
                  <a:lnTo>
                    <a:pt x="5057" y="5035"/>
                  </a:lnTo>
                  <a:lnTo>
                    <a:pt x="5072" y="5013"/>
                  </a:lnTo>
                  <a:lnTo>
                    <a:pt x="5086" y="4989"/>
                  </a:lnTo>
                  <a:lnTo>
                    <a:pt x="5099" y="4966"/>
                  </a:lnTo>
                  <a:lnTo>
                    <a:pt x="5112" y="4941"/>
                  </a:lnTo>
                  <a:lnTo>
                    <a:pt x="5122" y="4916"/>
                  </a:lnTo>
                  <a:lnTo>
                    <a:pt x="5132" y="4892"/>
                  </a:lnTo>
                  <a:lnTo>
                    <a:pt x="5140" y="4867"/>
                  </a:lnTo>
                  <a:lnTo>
                    <a:pt x="5146" y="4841"/>
                  </a:lnTo>
                  <a:lnTo>
                    <a:pt x="5152" y="4816"/>
                  </a:lnTo>
                  <a:lnTo>
                    <a:pt x="5156" y="4790"/>
                  </a:lnTo>
                  <a:lnTo>
                    <a:pt x="5160" y="4763"/>
                  </a:lnTo>
                  <a:lnTo>
                    <a:pt x="5161" y="4737"/>
                  </a:lnTo>
                  <a:lnTo>
                    <a:pt x="5162" y="4711"/>
                  </a:lnTo>
                  <a:lnTo>
                    <a:pt x="5161" y="4684"/>
                  </a:lnTo>
                  <a:lnTo>
                    <a:pt x="5160" y="4659"/>
                  </a:lnTo>
                  <a:lnTo>
                    <a:pt x="5156" y="4632"/>
                  </a:lnTo>
                  <a:lnTo>
                    <a:pt x="5152" y="4606"/>
                  </a:lnTo>
                  <a:lnTo>
                    <a:pt x="5146" y="4580"/>
                  </a:lnTo>
                  <a:lnTo>
                    <a:pt x="5140" y="4555"/>
                  </a:lnTo>
                  <a:lnTo>
                    <a:pt x="5132" y="4530"/>
                  </a:lnTo>
                  <a:lnTo>
                    <a:pt x="5122" y="4505"/>
                  </a:lnTo>
                  <a:lnTo>
                    <a:pt x="5112" y="4480"/>
                  </a:lnTo>
                  <a:lnTo>
                    <a:pt x="5099" y="4456"/>
                  </a:lnTo>
                  <a:lnTo>
                    <a:pt x="5086" y="4432"/>
                  </a:lnTo>
                  <a:lnTo>
                    <a:pt x="5072" y="4410"/>
                  </a:lnTo>
                  <a:lnTo>
                    <a:pt x="5057" y="4387"/>
                  </a:lnTo>
                  <a:lnTo>
                    <a:pt x="5039" y="4366"/>
                  </a:lnTo>
                  <a:lnTo>
                    <a:pt x="5022" y="4344"/>
                  </a:lnTo>
                  <a:lnTo>
                    <a:pt x="5002" y="4323"/>
                  </a:lnTo>
                  <a:lnTo>
                    <a:pt x="3463" y="2785"/>
                  </a:lnTo>
                  <a:close/>
                  <a:moveTo>
                    <a:pt x="4802" y="4918"/>
                  </a:moveTo>
                  <a:lnTo>
                    <a:pt x="4527" y="4991"/>
                  </a:lnTo>
                  <a:lnTo>
                    <a:pt x="4304" y="4769"/>
                  </a:lnTo>
                  <a:lnTo>
                    <a:pt x="4377" y="4493"/>
                  </a:lnTo>
                  <a:lnTo>
                    <a:pt x="4652" y="4419"/>
                  </a:lnTo>
                  <a:lnTo>
                    <a:pt x="4876" y="4643"/>
                  </a:lnTo>
                  <a:lnTo>
                    <a:pt x="4802" y="4918"/>
                  </a:lnTo>
                  <a:close/>
                  <a:moveTo>
                    <a:pt x="2687" y="2988"/>
                  </a:moveTo>
                  <a:lnTo>
                    <a:pt x="2985" y="3287"/>
                  </a:lnTo>
                  <a:lnTo>
                    <a:pt x="3325" y="2947"/>
                  </a:lnTo>
                  <a:lnTo>
                    <a:pt x="3323" y="2917"/>
                  </a:lnTo>
                  <a:lnTo>
                    <a:pt x="3322" y="2885"/>
                  </a:lnTo>
                  <a:lnTo>
                    <a:pt x="3323" y="2853"/>
                  </a:lnTo>
                  <a:lnTo>
                    <a:pt x="3325" y="2823"/>
                  </a:lnTo>
                  <a:lnTo>
                    <a:pt x="3330" y="2791"/>
                  </a:lnTo>
                  <a:lnTo>
                    <a:pt x="3336" y="2761"/>
                  </a:lnTo>
                  <a:lnTo>
                    <a:pt x="3343" y="2730"/>
                  </a:lnTo>
                  <a:lnTo>
                    <a:pt x="3352" y="2700"/>
                  </a:lnTo>
                  <a:lnTo>
                    <a:pt x="3363" y="2670"/>
                  </a:lnTo>
                  <a:lnTo>
                    <a:pt x="3376" y="2641"/>
                  </a:lnTo>
                  <a:lnTo>
                    <a:pt x="3391" y="2613"/>
                  </a:lnTo>
                  <a:lnTo>
                    <a:pt x="3406" y="2585"/>
                  </a:lnTo>
                  <a:lnTo>
                    <a:pt x="3425" y="2558"/>
                  </a:lnTo>
                  <a:lnTo>
                    <a:pt x="3444" y="2532"/>
                  </a:lnTo>
                  <a:lnTo>
                    <a:pt x="3465" y="2506"/>
                  </a:lnTo>
                  <a:lnTo>
                    <a:pt x="3488" y="2482"/>
                  </a:lnTo>
                  <a:lnTo>
                    <a:pt x="3513" y="2459"/>
                  </a:lnTo>
                  <a:lnTo>
                    <a:pt x="3538" y="2438"/>
                  </a:lnTo>
                  <a:lnTo>
                    <a:pt x="3565" y="2418"/>
                  </a:lnTo>
                  <a:lnTo>
                    <a:pt x="3592" y="2401"/>
                  </a:lnTo>
                  <a:lnTo>
                    <a:pt x="3620" y="2384"/>
                  </a:lnTo>
                  <a:lnTo>
                    <a:pt x="3648" y="2370"/>
                  </a:lnTo>
                  <a:lnTo>
                    <a:pt x="3677" y="2358"/>
                  </a:lnTo>
                  <a:lnTo>
                    <a:pt x="3706" y="2346"/>
                  </a:lnTo>
                  <a:lnTo>
                    <a:pt x="3737" y="2338"/>
                  </a:lnTo>
                  <a:lnTo>
                    <a:pt x="3767" y="2329"/>
                  </a:lnTo>
                  <a:lnTo>
                    <a:pt x="3798" y="2324"/>
                  </a:lnTo>
                  <a:lnTo>
                    <a:pt x="3828" y="2319"/>
                  </a:lnTo>
                  <a:lnTo>
                    <a:pt x="3860" y="2316"/>
                  </a:lnTo>
                  <a:lnTo>
                    <a:pt x="3892" y="2316"/>
                  </a:lnTo>
                  <a:lnTo>
                    <a:pt x="3922" y="2316"/>
                  </a:lnTo>
                  <a:lnTo>
                    <a:pt x="3954" y="2320"/>
                  </a:lnTo>
                  <a:lnTo>
                    <a:pt x="5440" y="834"/>
                  </a:lnTo>
                  <a:lnTo>
                    <a:pt x="4608" y="0"/>
                  </a:lnTo>
                  <a:lnTo>
                    <a:pt x="3121" y="1487"/>
                  </a:lnTo>
                  <a:lnTo>
                    <a:pt x="3124" y="1518"/>
                  </a:lnTo>
                  <a:lnTo>
                    <a:pt x="3125" y="1550"/>
                  </a:lnTo>
                  <a:lnTo>
                    <a:pt x="3124" y="1580"/>
                  </a:lnTo>
                  <a:lnTo>
                    <a:pt x="3121" y="1612"/>
                  </a:lnTo>
                  <a:lnTo>
                    <a:pt x="3117" y="1642"/>
                  </a:lnTo>
                  <a:lnTo>
                    <a:pt x="3111" y="1674"/>
                  </a:lnTo>
                  <a:lnTo>
                    <a:pt x="3104" y="1705"/>
                  </a:lnTo>
                  <a:lnTo>
                    <a:pt x="3094" y="1734"/>
                  </a:lnTo>
                  <a:lnTo>
                    <a:pt x="3083" y="1764"/>
                  </a:lnTo>
                  <a:lnTo>
                    <a:pt x="3071" y="1793"/>
                  </a:lnTo>
                  <a:lnTo>
                    <a:pt x="3056" y="1822"/>
                  </a:lnTo>
                  <a:lnTo>
                    <a:pt x="3041" y="1849"/>
                  </a:lnTo>
                  <a:lnTo>
                    <a:pt x="3022" y="1877"/>
                  </a:lnTo>
                  <a:lnTo>
                    <a:pt x="3003" y="1903"/>
                  </a:lnTo>
                  <a:lnTo>
                    <a:pt x="2981" y="1928"/>
                  </a:lnTo>
                  <a:lnTo>
                    <a:pt x="2959" y="1952"/>
                  </a:lnTo>
                  <a:lnTo>
                    <a:pt x="2934" y="1975"/>
                  </a:lnTo>
                  <a:lnTo>
                    <a:pt x="2909" y="1996"/>
                  </a:lnTo>
                  <a:lnTo>
                    <a:pt x="2882" y="2016"/>
                  </a:lnTo>
                  <a:lnTo>
                    <a:pt x="2855" y="2034"/>
                  </a:lnTo>
                  <a:lnTo>
                    <a:pt x="2827" y="2050"/>
                  </a:lnTo>
                  <a:lnTo>
                    <a:pt x="2799" y="2064"/>
                  </a:lnTo>
                  <a:lnTo>
                    <a:pt x="2770" y="2077"/>
                  </a:lnTo>
                  <a:lnTo>
                    <a:pt x="2740" y="2088"/>
                  </a:lnTo>
                  <a:lnTo>
                    <a:pt x="2710" y="2097"/>
                  </a:lnTo>
                  <a:lnTo>
                    <a:pt x="2680" y="2105"/>
                  </a:lnTo>
                  <a:lnTo>
                    <a:pt x="2649" y="2111"/>
                  </a:lnTo>
                  <a:lnTo>
                    <a:pt x="2617" y="2115"/>
                  </a:lnTo>
                  <a:lnTo>
                    <a:pt x="2587" y="2117"/>
                  </a:lnTo>
                  <a:lnTo>
                    <a:pt x="2555" y="2118"/>
                  </a:lnTo>
                  <a:lnTo>
                    <a:pt x="2525" y="2117"/>
                  </a:lnTo>
                  <a:lnTo>
                    <a:pt x="2493" y="2115"/>
                  </a:lnTo>
                  <a:lnTo>
                    <a:pt x="2153" y="2455"/>
                  </a:lnTo>
                  <a:lnTo>
                    <a:pt x="2453" y="2755"/>
                  </a:lnTo>
                  <a:lnTo>
                    <a:pt x="984" y="4223"/>
                  </a:lnTo>
                  <a:lnTo>
                    <a:pt x="931" y="4170"/>
                  </a:lnTo>
                  <a:lnTo>
                    <a:pt x="648" y="4396"/>
                  </a:lnTo>
                  <a:lnTo>
                    <a:pt x="174" y="5145"/>
                  </a:lnTo>
                  <a:lnTo>
                    <a:pt x="295" y="5267"/>
                  </a:lnTo>
                  <a:lnTo>
                    <a:pt x="1044" y="4792"/>
                  </a:lnTo>
                  <a:lnTo>
                    <a:pt x="1272" y="4510"/>
                  </a:lnTo>
                  <a:lnTo>
                    <a:pt x="1218" y="4457"/>
                  </a:lnTo>
                  <a:lnTo>
                    <a:pt x="2687" y="29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8876631" y="2708322"/>
            <a:ext cx="3434861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title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kern="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94774" y="4336018"/>
            <a:ext cx="321671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title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kern="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kern="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05826" y="1649641"/>
            <a:ext cx="6356039" cy="2378073"/>
            <a:chOff x="0" y="6227623"/>
            <a:chExt cx="12192000" cy="630377"/>
          </a:xfrm>
        </p:grpSpPr>
        <p:sp>
          <p:nvSpPr>
            <p:cNvPr id="3" name="矩形 2"/>
            <p:cNvSpPr/>
            <p:nvPr/>
          </p:nvSpPr>
          <p:spPr>
            <a:xfrm>
              <a:off x="0" y="6256185"/>
              <a:ext cx="12192000" cy="601815"/>
            </a:xfrm>
            <a:prstGeom prst="rect">
              <a:avLst/>
            </a:pr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6227623"/>
              <a:ext cx="12192000" cy="28562"/>
            </a:xfrm>
            <a:prstGeom prst="rect">
              <a:avLst/>
            </a:prstGeom>
            <a:solidFill>
              <a:srgbClr val="FFB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grayscl/>
          </a:blip>
          <a:srcRect/>
          <a:stretch>
            <a:fillRect/>
          </a:stretch>
        </p:blipFill>
        <p:spPr>
          <a:xfrm>
            <a:off x="1158796" y="1649641"/>
            <a:ext cx="3425535" cy="45673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5"/>
          <p:cNvSpPr txBox="1"/>
          <p:nvPr/>
        </p:nvSpPr>
        <p:spPr>
          <a:xfrm>
            <a:off x="4980014" y="2449914"/>
            <a:ext cx="583809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Everything will be ok in the end, if it's not ok, it's not the end.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Everything will be ok in the end, if it's not ok, it's not the end.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Everything will be ok in the end, if it's not ok, it's not the end. 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Everything will be ok in the end, if it's not ok, it's not the end.   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grayscl/>
          </a:blip>
          <a:srcRect/>
          <a:stretch>
            <a:fillRect/>
          </a:stretch>
        </p:blipFill>
        <p:spPr>
          <a:xfrm>
            <a:off x="9559181" y="4213441"/>
            <a:ext cx="1502684" cy="2003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4705826" y="4213441"/>
            <a:ext cx="4731861" cy="2003579"/>
            <a:chOff x="0" y="6227623"/>
            <a:chExt cx="12192000" cy="630377"/>
          </a:xfrm>
        </p:grpSpPr>
        <p:sp>
          <p:nvSpPr>
            <p:cNvPr id="10" name="矩形 9"/>
            <p:cNvSpPr/>
            <p:nvPr/>
          </p:nvSpPr>
          <p:spPr>
            <a:xfrm>
              <a:off x="0" y="6256185"/>
              <a:ext cx="12192000" cy="601815"/>
            </a:xfrm>
            <a:prstGeom prst="rect">
              <a:avLst/>
            </a:prstGeom>
            <a:solidFill>
              <a:srgbClr val="037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6227623"/>
              <a:ext cx="12192000" cy="28562"/>
            </a:xfrm>
            <a:prstGeom prst="rect">
              <a:avLst/>
            </a:prstGeom>
            <a:solidFill>
              <a:srgbClr val="BB3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12" name="TextBox 15"/>
          <p:cNvSpPr txBox="1"/>
          <p:nvPr/>
        </p:nvSpPr>
        <p:spPr>
          <a:xfrm>
            <a:off x="4980014" y="5024191"/>
            <a:ext cx="4342868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Everything will be ok in the end, if it's not ok, it's not the end. </a:t>
            </a:r>
          </a:p>
        </p:txBody>
      </p:sp>
      <p:sp>
        <p:nvSpPr>
          <p:cNvPr id="13" name="矩形 12"/>
          <p:cNvSpPr/>
          <p:nvPr/>
        </p:nvSpPr>
        <p:spPr>
          <a:xfrm>
            <a:off x="4980014" y="1865139"/>
            <a:ext cx="3072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14" name="矩形 13"/>
          <p:cNvSpPr/>
          <p:nvPr/>
        </p:nvSpPr>
        <p:spPr>
          <a:xfrm>
            <a:off x="5752674" y="4435221"/>
            <a:ext cx="23469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4728263" y="3720978"/>
            <a:ext cx="2792189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600" b="1" dirty="0">
                <a:solidFill>
                  <a:srgbClr val="7D7D7D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819495" y="2048828"/>
            <a:ext cx="4306428" cy="4038378"/>
            <a:chOff x="2584069" y="1592195"/>
            <a:chExt cx="3763541" cy="3478292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 rot="19367479">
              <a:off x="2584069" y="1592195"/>
              <a:ext cx="3763541" cy="3478292"/>
            </a:xfrm>
            <a:custGeom>
              <a:avLst/>
              <a:gdLst>
                <a:gd name="G0" fmla="+- 2978742 0 0"/>
                <a:gd name="G1" fmla="+- -2701147 0 0"/>
                <a:gd name="G2" fmla="+- 2978742 0 -2701147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701147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701147"/>
                <a:gd name="G36" fmla="sin G34 -2701147"/>
                <a:gd name="G37" fmla="+/ -2701147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9 h 21600"/>
                <a:gd name="T6" fmla="*/ 17626 w 21600"/>
                <a:gd name="T7" fmla="*/ 4820 h 21600"/>
                <a:gd name="T8" fmla="*/ 18143 w 21600"/>
                <a:gd name="T9" fmla="*/ 11071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8" y="5957"/>
                  </a:cubicBezTo>
                  <a:lnTo>
                    <a:pt x="18924" y="3683"/>
                  </a:lnTo>
                  <a:cubicBezTo>
                    <a:pt x="20649" y="5653"/>
                    <a:pt x="21600" y="8182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0373CE"/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5" name="WordArt 7"/>
            <p:cNvSpPr>
              <a:spLocks noChangeArrowheads="1" noChangeShapeType="1" noTextEdit="1"/>
            </p:cNvSpPr>
            <p:nvPr/>
          </p:nvSpPr>
          <p:spPr bwMode="gray">
            <a:xfrm rot="3394332">
              <a:off x="3957638" y="2074625"/>
              <a:ext cx="2105025" cy="17716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808676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0" cap="none" spc="0" normalizeH="0" baseline="0" noProof="0" dirty="0">
                  <a:ln w="6350">
                    <a:noFill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ヒラギノ角ゴシック" panose="020B0300000000000000" charset="-128"/>
                  <a:ea typeface="ヒラギノ角ゴシック" panose="020B0300000000000000" charset="-128"/>
                  <a:cs typeface="Arial" panose="020B0604020202090204"/>
                </a:rPr>
                <a:t>add your words here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636392" y="2292166"/>
            <a:ext cx="2750177" cy="1213734"/>
            <a:chOff x="5919788" y="2078082"/>
            <a:chExt cx="2403475" cy="1045400"/>
          </a:xfrm>
        </p:grpSpPr>
        <p:sp>
          <p:nvSpPr>
            <p:cNvPr id="7" name="Line 19"/>
            <p:cNvSpPr>
              <a:spLocks noChangeShapeType="1"/>
            </p:cNvSpPr>
            <p:nvPr/>
          </p:nvSpPr>
          <p:spPr bwMode="auto">
            <a:xfrm flipH="1">
              <a:off x="5919788" y="2395372"/>
              <a:ext cx="2403475" cy="0"/>
            </a:xfrm>
            <a:prstGeom prst="line">
              <a:avLst/>
            </a:prstGeom>
            <a:noFill/>
            <a:ln w="19050">
              <a:solidFill>
                <a:srgbClr val="3A3A3B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TextBox 19"/>
            <p:cNvSpPr txBox="1">
              <a:spLocks noChangeArrowheads="1"/>
            </p:cNvSpPr>
            <p:nvPr/>
          </p:nvSpPr>
          <p:spPr bwMode="auto">
            <a:xfrm>
              <a:off x="5938102" y="2078082"/>
              <a:ext cx="2366926" cy="3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ヒラギノ角ゴシック" panose="020B0300000000000000" charset="-128"/>
                  <a:ea typeface="ヒラギノ角ゴシック" panose="020B0300000000000000" charset="-128"/>
                  <a:cs typeface="SimSun" panose="02010600030101010101" charset="-122"/>
                </a:rPr>
                <a:t>add your title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endParaRPr>
            </a:p>
          </p:txBody>
        </p:sp>
        <p:sp>
          <p:nvSpPr>
            <p:cNvPr id="9" name="TextBox 20"/>
            <p:cNvSpPr txBox="1"/>
            <p:nvPr/>
          </p:nvSpPr>
          <p:spPr bwMode="auto">
            <a:xfrm>
              <a:off x="6444312" y="2418487"/>
              <a:ext cx="1869436" cy="70499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kern="0" dirty="0">
                  <a:solidFill>
                    <a:srgbClr val="3B3B3B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Everything will be ok in the end, if it's not ok, it's not the end. 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0" name="组合 1"/>
          <p:cNvGrpSpPr/>
          <p:nvPr/>
        </p:nvGrpSpPr>
        <p:grpSpPr>
          <a:xfrm>
            <a:off x="4123443" y="2007602"/>
            <a:ext cx="4307621" cy="4037260"/>
            <a:chOff x="2849700" y="1556687"/>
            <a:chExt cx="3764584" cy="3477329"/>
          </a:xfrm>
        </p:grpSpPr>
        <p:sp>
          <p:nvSpPr>
            <p:cNvPr id="11" name="AutoShape 6"/>
            <p:cNvSpPr>
              <a:spLocks noChangeArrowheads="1"/>
            </p:cNvSpPr>
            <p:nvPr/>
          </p:nvSpPr>
          <p:spPr bwMode="gray">
            <a:xfrm rot="12146960">
              <a:off x="2849700" y="1556687"/>
              <a:ext cx="3764584" cy="3477329"/>
            </a:xfrm>
            <a:custGeom>
              <a:avLst/>
              <a:gdLst>
                <a:gd name="G0" fmla="+- 2978742 0 0"/>
                <a:gd name="G1" fmla="+- -2534030 0 0"/>
                <a:gd name="G2" fmla="+- 2978742 0 -2534030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534030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534030"/>
                <a:gd name="G36" fmla="sin G34 -2534030"/>
                <a:gd name="G37" fmla="+/ -2534030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81 w 21600"/>
                <a:gd name="T5" fmla="*/ 11439 h 21600"/>
                <a:gd name="T6" fmla="*/ 17885 w 21600"/>
                <a:gd name="T7" fmla="*/ 5130 h 21600"/>
                <a:gd name="T8" fmla="*/ 18136 w 21600"/>
                <a:gd name="T9" fmla="*/ 11234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130"/>
                    <a:pt x="17580" y="7511"/>
                    <a:pt x="16538" y="6208"/>
                  </a:cubicBezTo>
                  <a:lnTo>
                    <a:pt x="19232" y="4052"/>
                  </a:lnTo>
                  <a:cubicBezTo>
                    <a:pt x="20765" y="5967"/>
                    <a:pt x="21600" y="8347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BB3BCF"/>
            </a:soli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12" name="WordArt 9"/>
            <p:cNvSpPr>
              <a:spLocks noChangeArrowheads="1" noChangeShapeType="1" noTextEdit="1"/>
            </p:cNvSpPr>
            <p:nvPr/>
          </p:nvSpPr>
          <p:spPr bwMode="gray">
            <a:xfrm rot="17984564">
              <a:off x="3069432" y="2134156"/>
              <a:ext cx="2105025" cy="177006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2807259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0" cap="none" spc="0" normalizeH="0" baseline="0" noProof="0" dirty="0">
                  <a:ln w="6350">
                    <a:noFill/>
                    <a:round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ヒラギノ角ゴシック" panose="020B0300000000000000" charset="-128"/>
                  <a:ea typeface="ヒラギノ角ゴシック" panose="020B0300000000000000" charset="-128"/>
                  <a:cs typeface="Arial" panose="020B0604020202090204"/>
                </a:rPr>
                <a:t>add your words here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319073" y="3433568"/>
            <a:ext cx="2774685" cy="1238827"/>
            <a:chOff x="898796" y="2078456"/>
            <a:chExt cx="2424897" cy="1067013"/>
          </a:xfrm>
        </p:grpSpPr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914401" y="2395372"/>
              <a:ext cx="2405062" cy="0"/>
            </a:xfrm>
            <a:prstGeom prst="line">
              <a:avLst/>
            </a:prstGeom>
            <a:noFill/>
            <a:ln w="19050">
              <a:solidFill>
                <a:srgbClr val="3A3A3B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TextBox 42"/>
            <p:cNvSpPr txBox="1">
              <a:spLocks noChangeArrowheads="1"/>
            </p:cNvSpPr>
            <p:nvPr/>
          </p:nvSpPr>
          <p:spPr bwMode="auto">
            <a:xfrm>
              <a:off x="934081" y="2078456"/>
              <a:ext cx="2389612" cy="3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>
                  <a:solidFill>
                    <a:srgbClr val="4D4D4D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SimSun" panose="02010600030101010101" charset="-122"/>
                </a:rPr>
                <a:t>add your title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endParaRPr>
            </a:p>
          </p:txBody>
        </p:sp>
        <p:sp>
          <p:nvSpPr>
            <p:cNvPr id="16" name="TextBox 43"/>
            <p:cNvSpPr txBox="1"/>
            <p:nvPr/>
          </p:nvSpPr>
          <p:spPr bwMode="auto">
            <a:xfrm>
              <a:off x="898796" y="2440474"/>
              <a:ext cx="1888314" cy="70499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kern="0" dirty="0">
                  <a:solidFill>
                    <a:srgbClr val="3B3B3B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Everything will be ok in the end, if it's not ok, it's not the end. 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7" name="组合 3"/>
          <p:cNvGrpSpPr/>
          <p:nvPr/>
        </p:nvGrpSpPr>
        <p:grpSpPr>
          <a:xfrm>
            <a:off x="4102934" y="1603334"/>
            <a:ext cx="3978930" cy="4370770"/>
            <a:chOff x="2831777" y="1208487"/>
            <a:chExt cx="3477329" cy="3764584"/>
          </a:xfrm>
        </p:grpSpPr>
        <p:sp>
          <p:nvSpPr>
            <p:cNvPr id="18" name="AutoShape 5"/>
            <p:cNvSpPr>
              <a:spLocks noChangeArrowheads="1"/>
            </p:cNvSpPr>
            <p:nvPr/>
          </p:nvSpPr>
          <p:spPr bwMode="gray">
            <a:xfrm rot="5078397">
              <a:off x="2688150" y="1352114"/>
              <a:ext cx="3764584" cy="3477329"/>
            </a:xfrm>
            <a:custGeom>
              <a:avLst/>
              <a:gdLst>
                <a:gd name="G0" fmla="+- 2978742 0 0"/>
                <a:gd name="G1" fmla="+- -2701274 0 0"/>
                <a:gd name="G2" fmla="+- 2978742 0 -2701274"/>
                <a:gd name="G3" fmla="+- 10800 0 0"/>
                <a:gd name="G4" fmla="+- 0 0 2978742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349 0 0"/>
                <a:gd name="G9" fmla="+- 0 0 -2701274"/>
                <a:gd name="G10" fmla="+- 7349 0 2700"/>
                <a:gd name="G11" fmla="cos G10 2978742"/>
                <a:gd name="G12" fmla="sin G10 2978742"/>
                <a:gd name="G13" fmla="cos 13500 2978742"/>
                <a:gd name="G14" fmla="sin 13500 2978742"/>
                <a:gd name="G15" fmla="+- G11 10800 0"/>
                <a:gd name="G16" fmla="+- G12 10800 0"/>
                <a:gd name="G17" fmla="+- G13 10800 0"/>
                <a:gd name="G18" fmla="+- G14 10800 0"/>
                <a:gd name="G19" fmla="*/ 7349 1 2"/>
                <a:gd name="G20" fmla="+- G19 5400 0"/>
                <a:gd name="G21" fmla="cos G20 2978742"/>
                <a:gd name="G22" fmla="sin G20 2978742"/>
                <a:gd name="G23" fmla="+- G21 10800 0"/>
                <a:gd name="G24" fmla="+- G12 G23 G22"/>
                <a:gd name="G25" fmla="+- G22 G23 G11"/>
                <a:gd name="G26" fmla="cos 10800 2978742"/>
                <a:gd name="G27" fmla="sin 10800 2978742"/>
                <a:gd name="G28" fmla="cos 7349 2978742"/>
                <a:gd name="G29" fmla="sin 7349 2978742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2701274"/>
                <a:gd name="G36" fmla="sin G34 -2701274"/>
                <a:gd name="G37" fmla="+/ -2701274 2978742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349 G39"/>
                <a:gd name="G43" fmla="sin 7349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1592 w 21600"/>
                <a:gd name="T5" fmla="*/ 11198 h 21600"/>
                <a:gd name="T6" fmla="*/ 17626 w 21600"/>
                <a:gd name="T7" fmla="*/ 4820 h 21600"/>
                <a:gd name="T8" fmla="*/ 18143 w 21600"/>
                <a:gd name="T9" fmla="*/ 11071 h 21600"/>
                <a:gd name="T10" fmla="*/ 20270 w 21600"/>
                <a:gd name="T11" fmla="*/ 20420 h 21600"/>
                <a:gd name="T12" fmla="*/ 14012 w 21600"/>
                <a:gd name="T13" fmla="*/ 20372 h 21600"/>
                <a:gd name="T14" fmla="*/ 14061 w 21600"/>
                <a:gd name="T15" fmla="*/ 1411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5955" y="16037"/>
                  </a:moveTo>
                  <a:cubicBezTo>
                    <a:pt x="17358" y="14655"/>
                    <a:pt x="18149" y="12769"/>
                    <a:pt x="18149" y="10800"/>
                  </a:cubicBezTo>
                  <a:cubicBezTo>
                    <a:pt x="18149" y="9018"/>
                    <a:pt x="17501" y="7297"/>
                    <a:pt x="16327" y="5957"/>
                  </a:cubicBezTo>
                  <a:lnTo>
                    <a:pt x="18923" y="3683"/>
                  </a:lnTo>
                  <a:cubicBezTo>
                    <a:pt x="20648" y="5652"/>
                    <a:pt x="21600" y="8181"/>
                    <a:pt x="21600" y="10800"/>
                  </a:cubicBezTo>
                  <a:cubicBezTo>
                    <a:pt x="21600" y="13693"/>
                    <a:pt x="20438" y="16466"/>
                    <a:pt x="18376" y="18496"/>
                  </a:cubicBezTo>
                  <a:lnTo>
                    <a:pt x="20270" y="20420"/>
                  </a:lnTo>
                  <a:lnTo>
                    <a:pt x="14012" y="20372"/>
                  </a:lnTo>
                  <a:lnTo>
                    <a:pt x="14061" y="14113"/>
                  </a:lnTo>
                  <a:lnTo>
                    <a:pt x="15955" y="16037"/>
                  </a:lnTo>
                  <a:close/>
                </a:path>
              </a:pathLst>
            </a:custGeom>
            <a:solidFill>
              <a:srgbClr val="39C001"/>
            </a:solidFill>
            <a:ln w="3175" cap="flat" cmpd="sng" algn="ctr">
              <a:solidFill>
                <a:srgbClr val="2676FF">
                  <a:lumMod val="20000"/>
                  <a:lumOff val="8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anchor="ctr"/>
            <a:lstStyle/>
            <a:p>
              <a:pPr marL="182880" marR="0" lvl="0" indent="-182880" defTabSz="91440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90204" pitchFamily="34" charset="0"/>
                <a:buChar char="•"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+mn-cs"/>
              </a:endParaRPr>
            </a:p>
          </p:txBody>
        </p:sp>
        <p:sp>
          <p:nvSpPr>
            <p:cNvPr id="19" name="WordArt 8"/>
            <p:cNvSpPr>
              <a:spLocks noChangeArrowheads="1" noChangeShapeType="1" noTextEdit="1"/>
            </p:cNvSpPr>
            <p:nvPr/>
          </p:nvSpPr>
          <p:spPr bwMode="gray">
            <a:xfrm rot="79672">
              <a:off x="3330576" y="2847737"/>
              <a:ext cx="2474912" cy="17716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2320405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0" cap="none" spc="0" normalizeH="0" baseline="0" noProof="0" dirty="0">
                  <a:ln w="6350">
                    <a:noFill/>
                    <a:round/>
                  </a:ln>
                  <a:solidFill>
                    <a:schemeClr val="bg1"/>
                  </a:solidFill>
                  <a:effectLst/>
                  <a:uLnTx/>
                  <a:uFillTx/>
                  <a:latin typeface="ヒラギノ角ゴシック" panose="020B0300000000000000" charset="-128"/>
                  <a:ea typeface="ヒラギノ角ゴシック" panose="020B0300000000000000" charset="-128"/>
                  <a:cs typeface="Arial" panose="020B0604020202090204"/>
                </a:rPr>
                <a:t>add your words here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06551" y="5024337"/>
            <a:ext cx="2751989" cy="1205230"/>
            <a:chOff x="5537201" y="4762679"/>
            <a:chExt cx="2405062" cy="1038075"/>
          </a:xfrm>
        </p:grpSpPr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5537201" y="5095709"/>
              <a:ext cx="2405062" cy="0"/>
            </a:xfrm>
            <a:prstGeom prst="line">
              <a:avLst/>
            </a:prstGeom>
            <a:noFill/>
            <a:ln w="19050">
              <a:solidFill>
                <a:srgbClr val="3B3B3B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TextBox 19"/>
            <p:cNvSpPr txBox="1">
              <a:spLocks noChangeArrowheads="1"/>
            </p:cNvSpPr>
            <p:nvPr/>
          </p:nvSpPr>
          <p:spPr bwMode="auto">
            <a:xfrm>
              <a:off x="5560284" y="4762679"/>
              <a:ext cx="2381842" cy="3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ヒラギノ角ゴシック" panose="020B0300000000000000" charset="-128"/>
                  <a:ea typeface="ヒラギノ角ゴシック" panose="020B0300000000000000" charset="-128"/>
                  <a:cs typeface="SimSun" panose="02010600030101010101" charset="-122"/>
                </a:rPr>
                <a:t>add your title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endParaRPr>
            </a:p>
          </p:txBody>
        </p:sp>
        <p:sp>
          <p:nvSpPr>
            <p:cNvPr id="23" name="TextBox 20"/>
            <p:cNvSpPr txBox="1"/>
            <p:nvPr/>
          </p:nvSpPr>
          <p:spPr bwMode="auto">
            <a:xfrm>
              <a:off x="6061958" y="5095760"/>
              <a:ext cx="1880168" cy="70499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spAutoFit/>
            </a:bodyPr>
            <a:lstStyle/>
            <a:p>
              <a:pPr lvl="0"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kern="0" dirty="0">
                  <a:solidFill>
                    <a:srgbClr val="3B3B3B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Everything will be ok in the end, if it's not ok, it's not the end. </a:t>
              </a:r>
              <a:endPara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488724" y="2746476"/>
            <a:ext cx="2251351" cy="2406831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8246362" y="2766141"/>
            <a:ext cx="2406830" cy="2406831"/>
          </a:xfrm>
          <a:prstGeom prst="ellipse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椭圆 1"/>
          <p:cNvSpPr/>
          <p:nvPr/>
        </p:nvSpPr>
        <p:spPr>
          <a:xfrm>
            <a:off x="3740075" y="2766141"/>
            <a:ext cx="2251351" cy="2406831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椭圆 1"/>
          <p:cNvSpPr/>
          <p:nvPr/>
        </p:nvSpPr>
        <p:spPr>
          <a:xfrm>
            <a:off x="5991427" y="2766141"/>
            <a:ext cx="2251351" cy="2406831"/>
          </a:xfrm>
          <a:custGeom>
            <a:avLst/>
            <a:gdLst/>
            <a:ahLst/>
            <a:cxnLst/>
            <a:rect l="l" t="t" r="r" b="b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2388046" y="2759991"/>
            <a:ext cx="546064" cy="685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01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4648821" y="2759991"/>
            <a:ext cx="601447" cy="754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ヒラギノ角ゴシック" panose="020B0300000000000000" charset="-128"/>
                <a:ea typeface="ヒラギノ角ゴシック" panose="020B0300000000000000" charset="-128"/>
              </a:rPr>
              <a:t>02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6876754" y="2759991"/>
            <a:ext cx="546064" cy="685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03</a:t>
            </a:r>
          </a:p>
        </p:txBody>
      </p:sp>
      <p:sp>
        <p:nvSpPr>
          <p:cNvPr id="9" name="TextBox 17"/>
          <p:cNvSpPr txBox="1"/>
          <p:nvPr/>
        </p:nvSpPr>
        <p:spPr>
          <a:xfrm>
            <a:off x="9209429" y="2759991"/>
            <a:ext cx="546065" cy="7544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04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1766434" y="3511752"/>
            <a:ext cx="165192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039788" y="3511752"/>
            <a:ext cx="165192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291137" y="3511752"/>
            <a:ext cx="165192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553842" y="3511752"/>
            <a:ext cx="184423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2"/>
          <p:cNvSpPr txBox="1"/>
          <p:nvPr/>
        </p:nvSpPr>
        <p:spPr>
          <a:xfrm>
            <a:off x="1529223" y="3663238"/>
            <a:ext cx="2245965" cy="43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15" name="TextBox 23"/>
          <p:cNvSpPr txBox="1"/>
          <p:nvPr/>
        </p:nvSpPr>
        <p:spPr>
          <a:xfrm>
            <a:off x="1494298" y="4102225"/>
            <a:ext cx="2245965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16" name="TextBox 24"/>
          <p:cNvSpPr txBox="1"/>
          <p:nvPr/>
        </p:nvSpPr>
        <p:spPr>
          <a:xfrm>
            <a:off x="3826455" y="3663238"/>
            <a:ext cx="224596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17" name="TextBox 25"/>
          <p:cNvSpPr txBox="1"/>
          <p:nvPr/>
        </p:nvSpPr>
        <p:spPr>
          <a:xfrm>
            <a:off x="3745375" y="4102225"/>
            <a:ext cx="2245965" cy="377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18" name="TextBox 26"/>
          <p:cNvSpPr txBox="1"/>
          <p:nvPr/>
        </p:nvSpPr>
        <p:spPr>
          <a:xfrm>
            <a:off x="6033260" y="3663238"/>
            <a:ext cx="2245965" cy="43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19" name="TextBox 27"/>
          <p:cNvSpPr txBox="1"/>
          <p:nvPr/>
        </p:nvSpPr>
        <p:spPr>
          <a:xfrm>
            <a:off x="5996430" y="4102225"/>
            <a:ext cx="22459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20" name="TextBox 28"/>
          <p:cNvSpPr txBox="1"/>
          <p:nvPr/>
        </p:nvSpPr>
        <p:spPr>
          <a:xfrm>
            <a:off x="8429172" y="3699551"/>
            <a:ext cx="2245965" cy="44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7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21" name="TextBox 29"/>
          <p:cNvSpPr txBox="1"/>
          <p:nvPr/>
        </p:nvSpPr>
        <p:spPr>
          <a:xfrm>
            <a:off x="8428737" y="4139808"/>
            <a:ext cx="22459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22" name="KSO_Shape"/>
          <p:cNvSpPr/>
          <p:nvPr/>
        </p:nvSpPr>
        <p:spPr>
          <a:xfrm>
            <a:off x="1787123" y="1831873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2E5292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KSO_Shape"/>
          <p:cNvSpPr/>
          <p:nvPr/>
        </p:nvSpPr>
        <p:spPr>
          <a:xfrm>
            <a:off x="1787123" y="5585027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4" name="KSO_Shape"/>
          <p:cNvSpPr/>
          <p:nvPr/>
        </p:nvSpPr>
        <p:spPr>
          <a:xfrm flipH="1">
            <a:off x="10579496" y="1831873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KSO_Shape"/>
          <p:cNvSpPr/>
          <p:nvPr/>
        </p:nvSpPr>
        <p:spPr>
          <a:xfrm flipH="1">
            <a:off x="10579496" y="5619723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367944" y="172284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27" name="TextBox 15"/>
          <p:cNvSpPr txBox="1"/>
          <p:nvPr/>
        </p:nvSpPr>
        <p:spPr>
          <a:xfrm>
            <a:off x="2367944" y="1994220"/>
            <a:ext cx="329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367944" y="5526716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29" name="TextBox 15"/>
          <p:cNvSpPr txBox="1"/>
          <p:nvPr/>
        </p:nvSpPr>
        <p:spPr>
          <a:xfrm>
            <a:off x="2367944" y="5798093"/>
            <a:ext cx="329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113981" y="172284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7287199" y="1994220"/>
            <a:ext cx="32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113981" y="5545422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7287199" y="5816799"/>
            <a:ext cx="32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290032" y="3152376"/>
            <a:ext cx="363410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/>
          <p:nvPr/>
        </p:nvSpPr>
        <p:spPr>
          <a:xfrm>
            <a:off x="1616347" y="2327469"/>
            <a:ext cx="35997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text.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add your text.add your text.add your text.add your text.add your text.add your text.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2416285" y="1866446"/>
            <a:ext cx="271978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>
                <a:solidFill>
                  <a:srgbClr val="3A3A3B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Work in 2020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6895938" y="1876768"/>
            <a:ext cx="271978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Work in 2021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6919557" y="2356731"/>
            <a:ext cx="365609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add your text.add your text.add your text.add your text.add your text.add your text.add your text.add your text.</a:t>
            </a:r>
          </a:p>
        </p:txBody>
      </p:sp>
      <p:sp>
        <p:nvSpPr>
          <p:cNvPr id="8" name="矩形 7"/>
          <p:cNvSpPr/>
          <p:nvPr/>
        </p:nvSpPr>
        <p:spPr>
          <a:xfrm>
            <a:off x="3096232" y="4392257"/>
            <a:ext cx="1879854" cy="252127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6316" y="4792226"/>
            <a:ext cx="2946332" cy="252127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2485" y="5260340"/>
            <a:ext cx="2873375" cy="252095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TextBox 19"/>
          <p:cNvSpPr txBox="1"/>
          <p:nvPr/>
        </p:nvSpPr>
        <p:spPr>
          <a:xfrm>
            <a:off x="3242552" y="4384637"/>
            <a:ext cx="173355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Plan completed: 30</a:t>
            </a:r>
            <a:r>
              <a:rPr lang="zh-CN" altLang="en-US" sz="12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％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2101922" y="4792226"/>
            <a:ext cx="285242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Actual completion number </a:t>
            </a:r>
            <a:r>
              <a:rPr lang="zh-CN" altLang="en-US" sz="12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:</a:t>
            </a:r>
            <a:r>
              <a:rPr lang="en-US" altLang="zh-CN" sz="12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3 Million</a:t>
            </a:r>
            <a:endParaRPr lang="zh-CN" altLang="en-US" sz="12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TextBox 21"/>
          <p:cNvSpPr txBox="1"/>
          <p:nvPr/>
        </p:nvSpPr>
        <p:spPr>
          <a:xfrm>
            <a:off x="2239655" y="5269035"/>
            <a:ext cx="27228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Number of back payment </a:t>
            </a:r>
            <a:r>
              <a:rPr lang="zh-CN" altLang="en-US" sz="11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:</a:t>
            </a:r>
            <a:r>
              <a:rPr lang="en-US" altLang="zh-CN" sz="11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100 Million</a:t>
            </a:r>
            <a:endParaRPr lang="zh-CN" altLang="en-US" sz="11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055926" y="4392257"/>
            <a:ext cx="1879854" cy="252127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69364" y="4792226"/>
            <a:ext cx="2946332" cy="252127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56120" y="5260340"/>
            <a:ext cx="2544445" cy="252095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7069531" y="4392257"/>
            <a:ext cx="160655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Plan completed </a:t>
            </a:r>
            <a:r>
              <a:rPr lang="zh-CN" altLang="en-US" sz="1100" dirty="0"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:</a:t>
            </a:r>
            <a:r>
              <a:rPr lang="en-US" altLang="zh-CN" sz="1100" dirty="0"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</a:t>
            </a:r>
            <a:r>
              <a:rPr lang="zh-CN" altLang="en-US" sz="1100" dirty="0"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％</a:t>
            </a:r>
          </a:p>
        </p:txBody>
      </p:sp>
      <p:sp>
        <p:nvSpPr>
          <p:cNvPr id="18" name="TextBox 26"/>
          <p:cNvSpPr txBox="1"/>
          <p:nvPr/>
        </p:nvSpPr>
        <p:spPr>
          <a:xfrm>
            <a:off x="7069212" y="4783971"/>
            <a:ext cx="2633345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latin typeface="ヒラギノ角ゴシック" panose="020B0300000000000000" charset="-128"/>
                <a:ea typeface="ヒラギノ角ゴシック" panose="020B0300000000000000" charset="-128"/>
              </a:rPr>
              <a:t>Actual completion number </a:t>
            </a:r>
            <a:r>
              <a:rPr lang="zh-CN" altLang="en-US" sz="1100" dirty="0">
                <a:latin typeface="ヒラギノ角ゴシック" panose="020B0300000000000000" charset="-128"/>
                <a:ea typeface="ヒラギノ角ゴシック" panose="020B0300000000000000" charset="-128"/>
              </a:rPr>
              <a:t>:</a:t>
            </a:r>
            <a:r>
              <a:rPr lang="en-US" altLang="zh-CN" sz="1100" dirty="0">
                <a:latin typeface="ヒラギノ角ゴシック" panose="020B0300000000000000" charset="-128"/>
                <a:ea typeface="ヒラギノ角ゴシック" panose="020B0300000000000000" charset="-128"/>
              </a:rPr>
              <a:t>2 Million</a:t>
            </a:r>
            <a:endParaRPr lang="zh-CN" altLang="en-US" sz="11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TextBox 27"/>
          <p:cNvSpPr txBox="1"/>
          <p:nvPr/>
        </p:nvSpPr>
        <p:spPr>
          <a:xfrm>
            <a:off x="7069455" y="5269230"/>
            <a:ext cx="263398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ヒラギノ角ゴシック" panose="020B0300000000000000" charset="-128"/>
                <a:ea typeface="ヒラギノ角ゴシック" panose="020B0300000000000000" charset="-128"/>
              </a:rPr>
              <a:t>Number of back payment </a:t>
            </a:r>
            <a:r>
              <a:rPr lang="zh-CN" altLang="en-US" sz="1100" dirty="0">
                <a:latin typeface="ヒラギノ角ゴシック" panose="020B0300000000000000" charset="-128"/>
                <a:ea typeface="ヒラギノ角ゴシック" panose="020B0300000000000000" charset="-128"/>
              </a:rPr>
              <a:t>:</a:t>
            </a:r>
            <a:r>
              <a:rPr lang="en-US" altLang="zh-CN" sz="1100" dirty="0">
                <a:latin typeface="ヒラギノ角ゴシック" panose="020B0300000000000000" charset="-128"/>
                <a:ea typeface="ヒラギノ角ゴシック" panose="020B0300000000000000" charset="-128"/>
              </a:rPr>
              <a:t>1 Million</a:t>
            </a:r>
            <a:endParaRPr lang="zh-CN" altLang="en-US" sz="11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625153" y="3005797"/>
            <a:ext cx="941694" cy="941693"/>
          </a:xfrm>
          <a:prstGeom prst="ellipse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VS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5400000">
            <a:off x="2504782" y="3825159"/>
            <a:ext cx="2056319" cy="2048849"/>
            <a:chOff x="2274297" y="577851"/>
            <a:chExt cx="2702660" cy="2692842"/>
          </a:xfrm>
          <a:solidFill>
            <a:srgbClr val="FFB65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空心弧 2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rot="16200000">
            <a:off x="3946215" y="1672055"/>
            <a:ext cx="2056319" cy="2048849"/>
            <a:chOff x="2274297" y="577851"/>
            <a:chExt cx="2702660" cy="2692842"/>
          </a:xfrm>
          <a:solidFill>
            <a:srgbClr val="39C00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空心弧 6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5400000">
            <a:off x="5391859" y="3825159"/>
            <a:ext cx="2056319" cy="2048849"/>
            <a:chOff x="2274297" y="577851"/>
            <a:chExt cx="2702660" cy="2692842"/>
          </a:xfrm>
          <a:solidFill>
            <a:srgbClr val="BB3BC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空心弧 10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16200000">
            <a:off x="6833292" y="1672055"/>
            <a:ext cx="2056319" cy="2048849"/>
            <a:chOff x="2274297" y="577851"/>
            <a:chExt cx="2702660" cy="2692842"/>
          </a:xfrm>
          <a:solidFill>
            <a:srgbClr val="0373CE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空心弧 14"/>
            <p:cNvSpPr/>
            <p:nvPr/>
          </p:nvSpPr>
          <p:spPr>
            <a:xfrm rot="5460000">
              <a:off x="2285076" y="578812"/>
              <a:ext cx="2691881" cy="2691881"/>
            </a:xfrm>
            <a:prstGeom prst="blockArc">
              <a:avLst>
                <a:gd name="adj1" fmla="val 10745128"/>
                <a:gd name="adj2" fmla="val 21536034"/>
                <a:gd name="adj3" fmla="val 2956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274297" y="2477889"/>
              <a:ext cx="1368152" cy="7923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274297" y="577851"/>
              <a:ext cx="1368152" cy="7983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217532" y="3528695"/>
            <a:ext cx="9144000" cy="4832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3183762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01</a:t>
            </a:r>
          </a:p>
        </p:txBody>
      </p:sp>
      <p:sp>
        <p:nvSpPr>
          <p:cNvPr id="20" name="TextBox 25"/>
          <p:cNvSpPr txBox="1"/>
          <p:nvPr/>
        </p:nvSpPr>
        <p:spPr>
          <a:xfrm>
            <a:off x="3315107" y="4016160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21" name="TextBox 26"/>
          <p:cNvSpPr txBox="1"/>
          <p:nvPr/>
        </p:nvSpPr>
        <p:spPr>
          <a:xfrm>
            <a:off x="4625926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39C00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02</a:t>
            </a:r>
          </a:p>
        </p:txBody>
      </p:sp>
      <p:sp>
        <p:nvSpPr>
          <p:cNvPr id="22" name="TextBox 27"/>
          <p:cNvSpPr txBox="1"/>
          <p:nvPr/>
        </p:nvSpPr>
        <p:spPr>
          <a:xfrm>
            <a:off x="4736570" y="3201778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23" name="TextBox 28"/>
          <p:cNvSpPr txBox="1"/>
          <p:nvPr/>
        </p:nvSpPr>
        <p:spPr>
          <a:xfrm>
            <a:off x="7513003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373CE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04</a:t>
            </a:r>
          </a:p>
        </p:txBody>
      </p:sp>
      <p:sp>
        <p:nvSpPr>
          <p:cNvPr id="24" name="TextBox 29"/>
          <p:cNvSpPr txBox="1"/>
          <p:nvPr/>
        </p:nvSpPr>
        <p:spPr>
          <a:xfrm>
            <a:off x="7623647" y="3201778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25" name="TextBox 30"/>
          <p:cNvSpPr txBox="1"/>
          <p:nvPr/>
        </p:nvSpPr>
        <p:spPr>
          <a:xfrm>
            <a:off x="6042035" y="343585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BB3BCF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03</a:t>
            </a:r>
          </a:p>
        </p:txBody>
      </p:sp>
      <p:sp>
        <p:nvSpPr>
          <p:cNvPr id="26" name="TextBox 31"/>
          <p:cNvSpPr txBox="1"/>
          <p:nvPr/>
        </p:nvSpPr>
        <p:spPr>
          <a:xfrm>
            <a:off x="6173380" y="4016160"/>
            <a:ext cx="47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9A3165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27" name="矩形 26"/>
          <p:cNvSpPr/>
          <p:nvPr/>
        </p:nvSpPr>
        <p:spPr>
          <a:xfrm>
            <a:off x="3249902" y="5405599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28" name="矩形 27"/>
          <p:cNvSpPr/>
          <p:nvPr/>
        </p:nvSpPr>
        <p:spPr>
          <a:xfrm>
            <a:off x="4704208" y="1759595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29" name="矩形 28"/>
          <p:cNvSpPr/>
          <p:nvPr/>
        </p:nvSpPr>
        <p:spPr>
          <a:xfrm>
            <a:off x="6136979" y="5405599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30" name="矩形 29"/>
          <p:cNvSpPr/>
          <p:nvPr/>
        </p:nvSpPr>
        <p:spPr>
          <a:xfrm>
            <a:off x="7579142" y="1759595"/>
            <a:ext cx="56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Text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890797" y="4868217"/>
            <a:ext cx="2556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890797" y="4346185"/>
            <a:ext cx="326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title</a:t>
            </a:r>
          </a:p>
        </p:txBody>
      </p:sp>
      <p:sp>
        <p:nvSpPr>
          <p:cNvPr id="33" name="Freeform 5"/>
          <p:cNvSpPr>
            <a:spLocks noEditPoints="1"/>
          </p:cNvSpPr>
          <p:nvPr/>
        </p:nvSpPr>
        <p:spPr bwMode="auto">
          <a:xfrm>
            <a:off x="4758346" y="2543835"/>
            <a:ext cx="457071" cy="438978"/>
          </a:xfrm>
          <a:custGeom>
            <a:avLst/>
            <a:gdLst>
              <a:gd name="T0" fmla="*/ 188 w 200"/>
              <a:gd name="T1" fmla="*/ 0 h 192"/>
              <a:gd name="T2" fmla="*/ 44 w 200"/>
              <a:gd name="T3" fmla="*/ 0 h 192"/>
              <a:gd name="T4" fmla="*/ 40 w 200"/>
              <a:gd name="T5" fmla="*/ 0 h 192"/>
              <a:gd name="T6" fmla="*/ 32 w 200"/>
              <a:gd name="T7" fmla="*/ 0 h 192"/>
              <a:gd name="T8" fmla="*/ 32 w 200"/>
              <a:gd name="T9" fmla="*/ 36 h 192"/>
              <a:gd name="T10" fmla="*/ 0 w 200"/>
              <a:gd name="T11" fmla="*/ 36 h 192"/>
              <a:gd name="T12" fmla="*/ 0 w 200"/>
              <a:gd name="T13" fmla="*/ 48 h 192"/>
              <a:gd name="T14" fmla="*/ 0 w 200"/>
              <a:gd name="T15" fmla="*/ 152 h 192"/>
              <a:gd name="T16" fmla="*/ 40 w 200"/>
              <a:gd name="T17" fmla="*/ 192 h 192"/>
              <a:gd name="T18" fmla="*/ 64 w 200"/>
              <a:gd name="T19" fmla="*/ 192 h 192"/>
              <a:gd name="T20" fmla="*/ 136 w 200"/>
              <a:gd name="T21" fmla="*/ 192 h 192"/>
              <a:gd name="T22" fmla="*/ 160 w 200"/>
              <a:gd name="T23" fmla="*/ 192 h 192"/>
              <a:gd name="T24" fmla="*/ 200 w 200"/>
              <a:gd name="T25" fmla="*/ 152 h 192"/>
              <a:gd name="T26" fmla="*/ 200 w 200"/>
              <a:gd name="T27" fmla="*/ 12 h 192"/>
              <a:gd name="T28" fmla="*/ 200 w 200"/>
              <a:gd name="T29" fmla="*/ 0 h 192"/>
              <a:gd name="T30" fmla="*/ 188 w 200"/>
              <a:gd name="T31" fmla="*/ 0 h 192"/>
              <a:gd name="T32" fmla="*/ 32 w 200"/>
              <a:gd name="T33" fmla="*/ 140 h 192"/>
              <a:gd name="T34" fmla="*/ 22 w 200"/>
              <a:gd name="T35" fmla="*/ 166 h 192"/>
              <a:gd name="T36" fmla="*/ 12 w 200"/>
              <a:gd name="T37" fmla="*/ 140 h 192"/>
              <a:gd name="T38" fmla="*/ 12 w 200"/>
              <a:gd name="T39" fmla="*/ 48 h 192"/>
              <a:gd name="T40" fmla="*/ 32 w 200"/>
              <a:gd name="T41" fmla="*/ 48 h 192"/>
              <a:gd name="T42" fmla="*/ 32 w 200"/>
              <a:gd name="T43" fmla="*/ 140 h 192"/>
              <a:gd name="T44" fmla="*/ 188 w 200"/>
              <a:gd name="T45" fmla="*/ 140 h 192"/>
              <a:gd name="T46" fmla="*/ 148 w 200"/>
              <a:gd name="T47" fmla="*/ 180 h 192"/>
              <a:gd name="T48" fmla="*/ 136 w 200"/>
              <a:gd name="T49" fmla="*/ 180 h 192"/>
              <a:gd name="T50" fmla="*/ 64 w 200"/>
              <a:gd name="T51" fmla="*/ 180 h 192"/>
              <a:gd name="T52" fmla="*/ 52 w 200"/>
              <a:gd name="T53" fmla="*/ 180 h 192"/>
              <a:gd name="T54" fmla="*/ 35 w 200"/>
              <a:gd name="T55" fmla="*/ 176 h 192"/>
              <a:gd name="T56" fmla="*/ 44 w 200"/>
              <a:gd name="T57" fmla="*/ 152 h 192"/>
              <a:gd name="T58" fmla="*/ 44 w 200"/>
              <a:gd name="T59" fmla="*/ 12 h 192"/>
              <a:gd name="T60" fmla="*/ 188 w 200"/>
              <a:gd name="T61" fmla="*/ 12 h 192"/>
              <a:gd name="T62" fmla="*/ 188 w 200"/>
              <a:gd name="T63" fmla="*/ 140 h 192"/>
              <a:gd name="T64" fmla="*/ 100 w 200"/>
              <a:gd name="T65" fmla="*/ 128 h 192"/>
              <a:gd name="T66" fmla="*/ 60 w 200"/>
              <a:gd name="T67" fmla="*/ 128 h 192"/>
              <a:gd name="T68" fmla="*/ 60 w 200"/>
              <a:gd name="T69" fmla="*/ 140 h 192"/>
              <a:gd name="T70" fmla="*/ 100 w 200"/>
              <a:gd name="T71" fmla="*/ 140 h 192"/>
              <a:gd name="T72" fmla="*/ 100 w 200"/>
              <a:gd name="T73" fmla="*/ 128 h 192"/>
              <a:gd name="T74" fmla="*/ 100 w 200"/>
              <a:gd name="T75" fmla="*/ 108 h 192"/>
              <a:gd name="T76" fmla="*/ 60 w 200"/>
              <a:gd name="T77" fmla="*/ 108 h 192"/>
              <a:gd name="T78" fmla="*/ 60 w 200"/>
              <a:gd name="T79" fmla="*/ 120 h 192"/>
              <a:gd name="T80" fmla="*/ 100 w 200"/>
              <a:gd name="T81" fmla="*/ 120 h 192"/>
              <a:gd name="T82" fmla="*/ 100 w 200"/>
              <a:gd name="T83" fmla="*/ 108 h 192"/>
              <a:gd name="T84" fmla="*/ 100 w 200"/>
              <a:gd name="T85" fmla="*/ 88 h 192"/>
              <a:gd name="T86" fmla="*/ 60 w 200"/>
              <a:gd name="T87" fmla="*/ 88 h 192"/>
              <a:gd name="T88" fmla="*/ 60 w 200"/>
              <a:gd name="T89" fmla="*/ 100 h 192"/>
              <a:gd name="T90" fmla="*/ 100 w 200"/>
              <a:gd name="T91" fmla="*/ 100 h 192"/>
              <a:gd name="T92" fmla="*/ 100 w 200"/>
              <a:gd name="T93" fmla="*/ 88 h 192"/>
              <a:gd name="T94" fmla="*/ 168 w 200"/>
              <a:gd name="T95" fmla="*/ 36 h 192"/>
              <a:gd name="T96" fmla="*/ 60 w 200"/>
              <a:gd name="T97" fmla="*/ 36 h 192"/>
              <a:gd name="T98" fmla="*/ 60 w 200"/>
              <a:gd name="T99" fmla="*/ 52 h 192"/>
              <a:gd name="T100" fmla="*/ 168 w 200"/>
              <a:gd name="T101" fmla="*/ 52 h 192"/>
              <a:gd name="T102" fmla="*/ 168 w 200"/>
              <a:gd name="T103" fmla="*/ 36 h 192"/>
              <a:gd name="T104" fmla="*/ 100 w 200"/>
              <a:gd name="T105" fmla="*/ 68 h 192"/>
              <a:gd name="T106" fmla="*/ 60 w 200"/>
              <a:gd name="T107" fmla="*/ 68 h 192"/>
              <a:gd name="T108" fmla="*/ 60 w 200"/>
              <a:gd name="T109" fmla="*/ 80 h 192"/>
              <a:gd name="T110" fmla="*/ 100 w 200"/>
              <a:gd name="T111" fmla="*/ 80 h 192"/>
              <a:gd name="T112" fmla="*/ 100 w 200"/>
              <a:gd name="T113" fmla="*/ 68 h 192"/>
              <a:gd name="T114" fmla="*/ 112 w 200"/>
              <a:gd name="T115" fmla="*/ 140 h 192"/>
              <a:gd name="T116" fmla="*/ 168 w 200"/>
              <a:gd name="T117" fmla="*/ 140 h 192"/>
              <a:gd name="T118" fmla="*/ 168 w 200"/>
              <a:gd name="T119" fmla="*/ 68 h 192"/>
              <a:gd name="T120" fmla="*/ 112 w 200"/>
              <a:gd name="T121" fmla="*/ 68 h 192"/>
              <a:gd name="T122" fmla="*/ 112 w 200"/>
              <a:gd name="T123" fmla="*/ 1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0" h="192">
                <a:moveTo>
                  <a:pt x="188" y="0"/>
                </a:moveTo>
                <a:cubicBezTo>
                  <a:pt x="44" y="0"/>
                  <a:pt x="44" y="0"/>
                  <a:pt x="4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36"/>
                  <a:pt x="32" y="36"/>
                  <a:pt x="32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74"/>
                  <a:pt x="17" y="192"/>
                  <a:pt x="40" y="192"/>
                </a:cubicBezTo>
                <a:cubicBezTo>
                  <a:pt x="64" y="192"/>
                  <a:pt x="64" y="192"/>
                  <a:pt x="64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60" y="192"/>
                  <a:pt x="160" y="192"/>
                  <a:pt x="160" y="192"/>
                </a:cubicBezTo>
                <a:cubicBezTo>
                  <a:pt x="182" y="192"/>
                  <a:pt x="200" y="174"/>
                  <a:pt x="200" y="152"/>
                </a:cubicBezTo>
                <a:cubicBezTo>
                  <a:pt x="200" y="12"/>
                  <a:pt x="200" y="12"/>
                  <a:pt x="200" y="12"/>
                </a:cubicBezTo>
                <a:cubicBezTo>
                  <a:pt x="200" y="0"/>
                  <a:pt x="200" y="0"/>
                  <a:pt x="200" y="0"/>
                </a:cubicBezTo>
                <a:lnTo>
                  <a:pt x="188" y="0"/>
                </a:lnTo>
                <a:close/>
                <a:moveTo>
                  <a:pt x="32" y="140"/>
                </a:moveTo>
                <a:cubicBezTo>
                  <a:pt x="32" y="150"/>
                  <a:pt x="28" y="159"/>
                  <a:pt x="22" y="166"/>
                </a:cubicBezTo>
                <a:cubicBezTo>
                  <a:pt x="15" y="159"/>
                  <a:pt x="12" y="150"/>
                  <a:pt x="12" y="140"/>
                </a:cubicBezTo>
                <a:cubicBezTo>
                  <a:pt x="12" y="48"/>
                  <a:pt x="12" y="48"/>
                  <a:pt x="12" y="48"/>
                </a:cubicBezTo>
                <a:cubicBezTo>
                  <a:pt x="32" y="48"/>
                  <a:pt x="32" y="48"/>
                  <a:pt x="32" y="48"/>
                </a:cubicBezTo>
                <a:lnTo>
                  <a:pt x="32" y="140"/>
                </a:lnTo>
                <a:close/>
                <a:moveTo>
                  <a:pt x="188" y="140"/>
                </a:moveTo>
                <a:cubicBezTo>
                  <a:pt x="188" y="162"/>
                  <a:pt x="170" y="180"/>
                  <a:pt x="148" y="180"/>
                </a:cubicBezTo>
                <a:cubicBezTo>
                  <a:pt x="136" y="180"/>
                  <a:pt x="136" y="180"/>
                  <a:pt x="136" y="180"/>
                </a:cubicBezTo>
                <a:cubicBezTo>
                  <a:pt x="64" y="180"/>
                  <a:pt x="64" y="180"/>
                  <a:pt x="64" y="180"/>
                </a:cubicBezTo>
                <a:cubicBezTo>
                  <a:pt x="52" y="180"/>
                  <a:pt x="52" y="180"/>
                  <a:pt x="52" y="180"/>
                </a:cubicBezTo>
                <a:cubicBezTo>
                  <a:pt x="46" y="180"/>
                  <a:pt x="40" y="178"/>
                  <a:pt x="35" y="176"/>
                </a:cubicBezTo>
                <a:cubicBezTo>
                  <a:pt x="40" y="169"/>
                  <a:pt x="44" y="161"/>
                  <a:pt x="44" y="152"/>
                </a:cubicBezTo>
                <a:cubicBezTo>
                  <a:pt x="44" y="12"/>
                  <a:pt x="44" y="12"/>
                  <a:pt x="44" y="12"/>
                </a:cubicBezTo>
                <a:cubicBezTo>
                  <a:pt x="188" y="12"/>
                  <a:pt x="188" y="12"/>
                  <a:pt x="188" y="12"/>
                </a:cubicBezTo>
                <a:lnTo>
                  <a:pt x="188" y="140"/>
                </a:lnTo>
                <a:close/>
                <a:moveTo>
                  <a:pt x="100" y="128"/>
                </a:moveTo>
                <a:cubicBezTo>
                  <a:pt x="60" y="128"/>
                  <a:pt x="60" y="128"/>
                  <a:pt x="60" y="128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100" y="140"/>
                  <a:pt x="100" y="140"/>
                  <a:pt x="100" y="140"/>
                </a:cubicBezTo>
                <a:lnTo>
                  <a:pt x="100" y="128"/>
                </a:lnTo>
                <a:close/>
                <a:moveTo>
                  <a:pt x="100" y="108"/>
                </a:moveTo>
                <a:cubicBezTo>
                  <a:pt x="60" y="108"/>
                  <a:pt x="60" y="108"/>
                  <a:pt x="60" y="108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100" y="120"/>
                  <a:pt x="100" y="120"/>
                  <a:pt x="100" y="120"/>
                </a:cubicBezTo>
                <a:lnTo>
                  <a:pt x="100" y="108"/>
                </a:lnTo>
                <a:close/>
                <a:moveTo>
                  <a:pt x="100" y="88"/>
                </a:moveTo>
                <a:cubicBezTo>
                  <a:pt x="60" y="88"/>
                  <a:pt x="60" y="88"/>
                  <a:pt x="60" y="88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88"/>
                </a:lnTo>
                <a:close/>
                <a:moveTo>
                  <a:pt x="168" y="36"/>
                </a:moveTo>
                <a:cubicBezTo>
                  <a:pt x="60" y="36"/>
                  <a:pt x="60" y="36"/>
                  <a:pt x="60" y="36"/>
                </a:cubicBezTo>
                <a:cubicBezTo>
                  <a:pt x="60" y="52"/>
                  <a:pt x="60" y="52"/>
                  <a:pt x="60" y="52"/>
                </a:cubicBezTo>
                <a:cubicBezTo>
                  <a:pt x="168" y="52"/>
                  <a:pt x="168" y="52"/>
                  <a:pt x="168" y="52"/>
                </a:cubicBezTo>
                <a:lnTo>
                  <a:pt x="168" y="36"/>
                </a:lnTo>
                <a:close/>
                <a:moveTo>
                  <a:pt x="100" y="68"/>
                </a:moveTo>
                <a:cubicBezTo>
                  <a:pt x="60" y="68"/>
                  <a:pt x="60" y="68"/>
                  <a:pt x="60" y="68"/>
                </a:cubicBezTo>
                <a:cubicBezTo>
                  <a:pt x="60" y="80"/>
                  <a:pt x="60" y="80"/>
                  <a:pt x="60" y="80"/>
                </a:cubicBezTo>
                <a:cubicBezTo>
                  <a:pt x="100" y="80"/>
                  <a:pt x="100" y="80"/>
                  <a:pt x="100" y="80"/>
                </a:cubicBezTo>
                <a:lnTo>
                  <a:pt x="100" y="68"/>
                </a:lnTo>
                <a:close/>
                <a:moveTo>
                  <a:pt x="112" y="140"/>
                </a:moveTo>
                <a:cubicBezTo>
                  <a:pt x="168" y="140"/>
                  <a:pt x="168" y="140"/>
                  <a:pt x="168" y="140"/>
                </a:cubicBezTo>
                <a:cubicBezTo>
                  <a:pt x="168" y="68"/>
                  <a:pt x="168" y="68"/>
                  <a:pt x="168" y="68"/>
                </a:cubicBezTo>
                <a:cubicBezTo>
                  <a:pt x="112" y="68"/>
                  <a:pt x="112" y="68"/>
                  <a:pt x="112" y="68"/>
                </a:cubicBezTo>
                <a:lnTo>
                  <a:pt x="112" y="14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4" name="Freeform 9"/>
          <p:cNvSpPr>
            <a:spLocks noEditPoints="1"/>
          </p:cNvSpPr>
          <p:nvPr/>
        </p:nvSpPr>
        <p:spPr bwMode="auto">
          <a:xfrm>
            <a:off x="3333405" y="4502607"/>
            <a:ext cx="481845" cy="475706"/>
          </a:xfrm>
          <a:custGeom>
            <a:avLst/>
            <a:gdLst>
              <a:gd name="T0" fmla="*/ 190 w 196"/>
              <a:gd name="T1" fmla="*/ 166 h 194"/>
              <a:gd name="T2" fmla="*/ 143 w 196"/>
              <a:gd name="T3" fmla="*/ 120 h 194"/>
              <a:gd name="T4" fmla="*/ 142 w 196"/>
              <a:gd name="T5" fmla="*/ 118 h 194"/>
              <a:gd name="T6" fmla="*/ 154 w 196"/>
              <a:gd name="T7" fmla="*/ 76 h 194"/>
              <a:gd name="T8" fmla="*/ 77 w 196"/>
              <a:gd name="T9" fmla="*/ 0 h 194"/>
              <a:gd name="T10" fmla="*/ 0 w 196"/>
              <a:gd name="T11" fmla="*/ 76 h 194"/>
              <a:gd name="T12" fmla="*/ 77 w 196"/>
              <a:gd name="T13" fmla="*/ 153 h 194"/>
              <a:gd name="T14" fmla="*/ 119 w 196"/>
              <a:gd name="T15" fmla="*/ 141 h 194"/>
              <a:gd name="T16" fmla="*/ 120 w 196"/>
              <a:gd name="T17" fmla="*/ 143 h 194"/>
              <a:gd name="T18" fmla="*/ 167 w 196"/>
              <a:gd name="T19" fmla="*/ 189 h 194"/>
              <a:gd name="T20" fmla="*/ 178 w 196"/>
              <a:gd name="T21" fmla="*/ 194 h 194"/>
              <a:gd name="T22" fmla="*/ 190 w 196"/>
              <a:gd name="T23" fmla="*/ 189 h 194"/>
              <a:gd name="T24" fmla="*/ 190 w 196"/>
              <a:gd name="T25" fmla="*/ 166 h 194"/>
              <a:gd name="T26" fmla="*/ 77 w 196"/>
              <a:gd name="T27" fmla="*/ 129 h 194"/>
              <a:gd name="T28" fmla="*/ 25 w 196"/>
              <a:gd name="T29" fmla="*/ 76 h 194"/>
              <a:gd name="T30" fmla="*/ 77 w 196"/>
              <a:gd name="T31" fmla="*/ 24 h 194"/>
              <a:gd name="T32" fmla="*/ 130 w 196"/>
              <a:gd name="T33" fmla="*/ 76 h 194"/>
              <a:gd name="T34" fmla="*/ 77 w 196"/>
              <a:gd name="T35" fmla="*/ 12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6" h="194">
                <a:moveTo>
                  <a:pt x="190" y="166"/>
                </a:moveTo>
                <a:cubicBezTo>
                  <a:pt x="143" y="120"/>
                  <a:pt x="143" y="120"/>
                  <a:pt x="143" y="120"/>
                </a:cubicBezTo>
                <a:cubicBezTo>
                  <a:pt x="143" y="119"/>
                  <a:pt x="142" y="119"/>
                  <a:pt x="142" y="118"/>
                </a:cubicBezTo>
                <a:cubicBezTo>
                  <a:pt x="149" y="106"/>
                  <a:pt x="154" y="92"/>
                  <a:pt x="154" y="76"/>
                </a:cubicBezTo>
                <a:cubicBezTo>
                  <a:pt x="154" y="34"/>
                  <a:pt x="120" y="0"/>
                  <a:pt x="77" y="0"/>
                </a:cubicBezTo>
                <a:cubicBezTo>
                  <a:pt x="35" y="0"/>
                  <a:pt x="0" y="34"/>
                  <a:pt x="0" y="76"/>
                </a:cubicBezTo>
                <a:cubicBezTo>
                  <a:pt x="0" y="119"/>
                  <a:pt x="35" y="153"/>
                  <a:pt x="77" y="153"/>
                </a:cubicBezTo>
                <a:cubicBezTo>
                  <a:pt x="93" y="153"/>
                  <a:pt x="107" y="149"/>
                  <a:pt x="119" y="141"/>
                </a:cubicBezTo>
                <a:cubicBezTo>
                  <a:pt x="119" y="141"/>
                  <a:pt x="120" y="142"/>
                  <a:pt x="120" y="143"/>
                </a:cubicBezTo>
                <a:cubicBezTo>
                  <a:pt x="167" y="189"/>
                  <a:pt x="167" y="189"/>
                  <a:pt x="167" y="189"/>
                </a:cubicBezTo>
                <a:cubicBezTo>
                  <a:pt x="170" y="192"/>
                  <a:pt x="174" y="194"/>
                  <a:pt x="178" y="194"/>
                </a:cubicBezTo>
                <a:cubicBezTo>
                  <a:pt x="182" y="194"/>
                  <a:pt x="187" y="192"/>
                  <a:pt x="190" y="189"/>
                </a:cubicBezTo>
                <a:cubicBezTo>
                  <a:pt x="196" y="183"/>
                  <a:pt x="196" y="172"/>
                  <a:pt x="190" y="166"/>
                </a:cubicBezTo>
                <a:moveTo>
                  <a:pt x="77" y="129"/>
                </a:moveTo>
                <a:cubicBezTo>
                  <a:pt x="48" y="129"/>
                  <a:pt x="25" y="105"/>
                  <a:pt x="25" y="76"/>
                </a:cubicBezTo>
                <a:cubicBezTo>
                  <a:pt x="25" y="48"/>
                  <a:pt x="48" y="24"/>
                  <a:pt x="77" y="24"/>
                </a:cubicBezTo>
                <a:cubicBezTo>
                  <a:pt x="106" y="24"/>
                  <a:pt x="130" y="48"/>
                  <a:pt x="130" y="76"/>
                </a:cubicBezTo>
                <a:cubicBezTo>
                  <a:pt x="130" y="105"/>
                  <a:pt x="106" y="129"/>
                  <a:pt x="77" y="129"/>
                </a:cubicBezTo>
              </a:path>
            </a:pathLst>
          </a:custGeom>
          <a:solidFill>
            <a:srgbClr val="FFB65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5" name="Freeform 13"/>
          <p:cNvSpPr>
            <a:spLocks noEditPoints="1"/>
          </p:cNvSpPr>
          <p:nvPr/>
        </p:nvSpPr>
        <p:spPr bwMode="auto">
          <a:xfrm>
            <a:off x="6241979" y="4607150"/>
            <a:ext cx="402107" cy="402107"/>
          </a:xfrm>
          <a:custGeom>
            <a:avLst/>
            <a:gdLst>
              <a:gd name="T0" fmla="*/ 0 w 200"/>
              <a:gd name="T1" fmla="*/ 180 h 200"/>
              <a:gd name="T2" fmla="*/ 12 w 200"/>
              <a:gd name="T3" fmla="*/ 168 h 200"/>
              <a:gd name="T4" fmla="*/ 188 w 200"/>
              <a:gd name="T5" fmla="*/ 168 h 200"/>
              <a:gd name="T6" fmla="*/ 200 w 200"/>
              <a:gd name="T7" fmla="*/ 180 h 200"/>
              <a:gd name="T8" fmla="*/ 84 w 200"/>
              <a:gd name="T9" fmla="*/ 88 h 200"/>
              <a:gd name="T10" fmla="*/ 116 w 200"/>
              <a:gd name="T11" fmla="*/ 88 h 200"/>
              <a:gd name="T12" fmla="*/ 168 w 200"/>
              <a:gd name="T13" fmla="*/ 88 h 200"/>
              <a:gd name="T14" fmla="*/ 168 w 200"/>
              <a:gd name="T15" fmla="*/ 176 h 200"/>
              <a:gd name="T16" fmla="*/ 116 w 200"/>
              <a:gd name="T17" fmla="*/ 176 h 200"/>
              <a:gd name="T18" fmla="*/ 84 w 200"/>
              <a:gd name="T19" fmla="*/ 176 h 200"/>
              <a:gd name="T20" fmla="*/ 32 w 200"/>
              <a:gd name="T21" fmla="*/ 176 h 200"/>
              <a:gd name="T22" fmla="*/ 32 w 200"/>
              <a:gd name="T23" fmla="*/ 88 h 200"/>
              <a:gd name="T24" fmla="*/ 144 w 200"/>
              <a:gd name="T25" fmla="*/ 172 h 200"/>
              <a:gd name="T26" fmla="*/ 144 w 200"/>
              <a:gd name="T27" fmla="*/ 148 h 200"/>
              <a:gd name="T28" fmla="*/ 168 w 200"/>
              <a:gd name="T29" fmla="*/ 144 h 200"/>
              <a:gd name="T30" fmla="*/ 144 w 200"/>
              <a:gd name="T31" fmla="*/ 144 h 200"/>
              <a:gd name="T32" fmla="*/ 168 w 200"/>
              <a:gd name="T33" fmla="*/ 92 h 200"/>
              <a:gd name="T34" fmla="*/ 116 w 200"/>
              <a:gd name="T35" fmla="*/ 172 h 200"/>
              <a:gd name="T36" fmla="*/ 116 w 200"/>
              <a:gd name="T37" fmla="*/ 148 h 200"/>
              <a:gd name="T38" fmla="*/ 140 w 200"/>
              <a:gd name="T39" fmla="*/ 144 h 200"/>
              <a:gd name="T40" fmla="*/ 116 w 200"/>
              <a:gd name="T41" fmla="*/ 144 h 200"/>
              <a:gd name="T42" fmla="*/ 140 w 200"/>
              <a:gd name="T43" fmla="*/ 92 h 200"/>
              <a:gd name="T44" fmla="*/ 88 w 200"/>
              <a:gd name="T45" fmla="*/ 172 h 200"/>
              <a:gd name="T46" fmla="*/ 88 w 200"/>
              <a:gd name="T47" fmla="*/ 148 h 200"/>
              <a:gd name="T48" fmla="*/ 112 w 200"/>
              <a:gd name="T49" fmla="*/ 144 h 200"/>
              <a:gd name="T50" fmla="*/ 88 w 200"/>
              <a:gd name="T51" fmla="*/ 144 h 200"/>
              <a:gd name="T52" fmla="*/ 112 w 200"/>
              <a:gd name="T53" fmla="*/ 92 h 200"/>
              <a:gd name="T54" fmla="*/ 60 w 200"/>
              <a:gd name="T55" fmla="*/ 172 h 200"/>
              <a:gd name="T56" fmla="*/ 60 w 200"/>
              <a:gd name="T57" fmla="*/ 148 h 200"/>
              <a:gd name="T58" fmla="*/ 84 w 200"/>
              <a:gd name="T59" fmla="*/ 144 h 200"/>
              <a:gd name="T60" fmla="*/ 60 w 200"/>
              <a:gd name="T61" fmla="*/ 144 h 200"/>
              <a:gd name="T62" fmla="*/ 84 w 200"/>
              <a:gd name="T63" fmla="*/ 92 h 200"/>
              <a:gd name="T64" fmla="*/ 32 w 200"/>
              <a:gd name="T65" fmla="*/ 172 h 200"/>
              <a:gd name="T66" fmla="*/ 32 w 200"/>
              <a:gd name="T67" fmla="*/ 148 h 200"/>
              <a:gd name="T68" fmla="*/ 56 w 200"/>
              <a:gd name="T69" fmla="*/ 144 h 200"/>
              <a:gd name="T70" fmla="*/ 32 w 200"/>
              <a:gd name="T71" fmla="*/ 144 h 200"/>
              <a:gd name="T72" fmla="*/ 56 w 200"/>
              <a:gd name="T73" fmla="*/ 92 h 200"/>
              <a:gd name="T74" fmla="*/ 0 w 200"/>
              <a:gd name="T75" fmla="*/ 36 h 200"/>
              <a:gd name="T76" fmla="*/ 28 w 200"/>
              <a:gd name="T77" fmla="*/ 56 h 200"/>
              <a:gd name="T78" fmla="*/ 140 w 200"/>
              <a:gd name="T79" fmla="*/ 16 h 200"/>
              <a:gd name="T80" fmla="*/ 172 w 200"/>
              <a:gd name="T81" fmla="*/ 16 h 200"/>
              <a:gd name="T82" fmla="*/ 200 w 200"/>
              <a:gd name="T83" fmla="*/ 80 h 200"/>
              <a:gd name="T84" fmla="*/ 144 w 200"/>
              <a:gd name="T85" fmla="*/ 12 h 200"/>
              <a:gd name="T86" fmla="*/ 168 w 200"/>
              <a:gd name="T87" fmla="*/ 52 h 200"/>
              <a:gd name="T88" fmla="*/ 32 w 200"/>
              <a:gd name="T89" fmla="*/ 12 h 200"/>
              <a:gd name="T90" fmla="*/ 56 w 200"/>
              <a:gd name="T91" fmla="*/ 5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0" h="200">
                <a:moveTo>
                  <a:pt x="180" y="200"/>
                </a:moveTo>
                <a:cubicBezTo>
                  <a:pt x="20" y="200"/>
                  <a:pt x="20" y="200"/>
                  <a:pt x="20" y="200"/>
                </a:cubicBezTo>
                <a:cubicBezTo>
                  <a:pt x="9" y="200"/>
                  <a:pt x="0" y="191"/>
                  <a:pt x="0" y="180"/>
                </a:cubicBezTo>
                <a:cubicBezTo>
                  <a:pt x="0" y="88"/>
                  <a:pt x="0" y="88"/>
                  <a:pt x="0" y="88"/>
                </a:cubicBezTo>
                <a:cubicBezTo>
                  <a:pt x="13" y="88"/>
                  <a:pt x="13" y="88"/>
                  <a:pt x="13" y="88"/>
                </a:cubicBezTo>
                <a:cubicBezTo>
                  <a:pt x="12" y="123"/>
                  <a:pt x="12" y="168"/>
                  <a:pt x="12" y="168"/>
                </a:cubicBezTo>
                <a:cubicBezTo>
                  <a:pt x="12" y="179"/>
                  <a:pt x="25" y="188"/>
                  <a:pt x="36" y="188"/>
                </a:cubicBezTo>
                <a:cubicBezTo>
                  <a:pt x="164" y="188"/>
                  <a:pt x="164" y="188"/>
                  <a:pt x="164" y="188"/>
                </a:cubicBezTo>
                <a:cubicBezTo>
                  <a:pt x="175" y="188"/>
                  <a:pt x="188" y="179"/>
                  <a:pt x="188" y="168"/>
                </a:cubicBezTo>
                <a:cubicBezTo>
                  <a:pt x="188" y="168"/>
                  <a:pt x="188" y="122"/>
                  <a:pt x="188" y="88"/>
                </a:cubicBezTo>
                <a:cubicBezTo>
                  <a:pt x="200" y="88"/>
                  <a:pt x="200" y="88"/>
                  <a:pt x="200" y="88"/>
                </a:cubicBezTo>
                <a:cubicBezTo>
                  <a:pt x="200" y="180"/>
                  <a:pt x="200" y="180"/>
                  <a:pt x="200" y="180"/>
                </a:cubicBezTo>
                <a:cubicBezTo>
                  <a:pt x="200" y="191"/>
                  <a:pt x="191" y="200"/>
                  <a:pt x="180" y="200"/>
                </a:cubicBezTo>
                <a:close/>
                <a:moveTo>
                  <a:pt x="60" y="88"/>
                </a:moveTo>
                <a:cubicBezTo>
                  <a:pt x="84" y="88"/>
                  <a:pt x="84" y="88"/>
                  <a:pt x="84" y="88"/>
                </a:cubicBezTo>
                <a:cubicBezTo>
                  <a:pt x="88" y="88"/>
                  <a:pt x="88" y="88"/>
                  <a:pt x="88" y="88"/>
                </a:cubicBezTo>
                <a:cubicBezTo>
                  <a:pt x="112" y="88"/>
                  <a:pt x="112" y="88"/>
                  <a:pt x="112" y="88"/>
                </a:cubicBezTo>
                <a:cubicBezTo>
                  <a:pt x="116" y="88"/>
                  <a:pt x="116" y="88"/>
                  <a:pt x="116" y="88"/>
                </a:cubicBezTo>
                <a:cubicBezTo>
                  <a:pt x="140" y="88"/>
                  <a:pt x="140" y="88"/>
                  <a:pt x="140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2" y="88"/>
                  <a:pt x="172" y="88"/>
                  <a:pt x="172" y="88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0" y="176"/>
                  <a:pt x="140" y="176"/>
                  <a:pt x="140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60" y="176"/>
                  <a:pt x="60" y="176"/>
                  <a:pt x="60" y="176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32" y="176"/>
                  <a:pt x="32" y="176"/>
                  <a:pt x="32" y="176"/>
                </a:cubicBezTo>
                <a:cubicBezTo>
                  <a:pt x="28" y="176"/>
                  <a:pt x="28" y="176"/>
                  <a:pt x="28" y="176"/>
                </a:cubicBezTo>
                <a:cubicBezTo>
                  <a:pt x="28" y="88"/>
                  <a:pt x="28" y="88"/>
                  <a:pt x="28" y="88"/>
                </a:cubicBezTo>
                <a:cubicBezTo>
                  <a:pt x="32" y="88"/>
                  <a:pt x="32" y="88"/>
                  <a:pt x="32" y="88"/>
                </a:cubicBezTo>
                <a:cubicBezTo>
                  <a:pt x="56" y="88"/>
                  <a:pt x="56" y="88"/>
                  <a:pt x="56" y="88"/>
                </a:cubicBezTo>
                <a:lnTo>
                  <a:pt x="60" y="88"/>
                </a:lnTo>
                <a:close/>
                <a:moveTo>
                  <a:pt x="144" y="172"/>
                </a:moveTo>
                <a:cubicBezTo>
                  <a:pt x="168" y="172"/>
                  <a:pt x="168" y="172"/>
                  <a:pt x="168" y="172"/>
                </a:cubicBezTo>
                <a:cubicBezTo>
                  <a:pt x="168" y="148"/>
                  <a:pt x="168" y="148"/>
                  <a:pt x="168" y="148"/>
                </a:cubicBezTo>
                <a:cubicBezTo>
                  <a:pt x="144" y="148"/>
                  <a:pt x="144" y="148"/>
                  <a:pt x="144" y="148"/>
                </a:cubicBezTo>
                <a:lnTo>
                  <a:pt x="144" y="172"/>
                </a:lnTo>
                <a:close/>
                <a:moveTo>
                  <a:pt x="144" y="144"/>
                </a:moveTo>
                <a:cubicBezTo>
                  <a:pt x="168" y="144"/>
                  <a:pt x="168" y="144"/>
                  <a:pt x="168" y="144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44" y="120"/>
                  <a:pt x="144" y="120"/>
                  <a:pt x="144" y="120"/>
                </a:cubicBezTo>
                <a:lnTo>
                  <a:pt x="144" y="144"/>
                </a:lnTo>
                <a:close/>
                <a:moveTo>
                  <a:pt x="144" y="116"/>
                </a:moveTo>
                <a:cubicBezTo>
                  <a:pt x="168" y="116"/>
                  <a:pt x="168" y="116"/>
                  <a:pt x="168" y="116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44" y="92"/>
                  <a:pt x="144" y="92"/>
                  <a:pt x="144" y="92"/>
                </a:cubicBezTo>
                <a:lnTo>
                  <a:pt x="144" y="116"/>
                </a:lnTo>
                <a:close/>
                <a:moveTo>
                  <a:pt x="116" y="172"/>
                </a:moveTo>
                <a:cubicBezTo>
                  <a:pt x="140" y="172"/>
                  <a:pt x="140" y="172"/>
                  <a:pt x="140" y="172"/>
                </a:cubicBezTo>
                <a:cubicBezTo>
                  <a:pt x="140" y="148"/>
                  <a:pt x="140" y="148"/>
                  <a:pt x="140" y="148"/>
                </a:cubicBezTo>
                <a:cubicBezTo>
                  <a:pt x="116" y="148"/>
                  <a:pt x="116" y="148"/>
                  <a:pt x="116" y="148"/>
                </a:cubicBezTo>
                <a:lnTo>
                  <a:pt x="116" y="172"/>
                </a:lnTo>
                <a:close/>
                <a:moveTo>
                  <a:pt x="116" y="144"/>
                </a:moveTo>
                <a:cubicBezTo>
                  <a:pt x="140" y="144"/>
                  <a:pt x="140" y="144"/>
                  <a:pt x="140" y="144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16" y="120"/>
                  <a:pt x="116" y="120"/>
                  <a:pt x="116" y="120"/>
                </a:cubicBezTo>
                <a:lnTo>
                  <a:pt x="116" y="144"/>
                </a:lnTo>
                <a:close/>
                <a:moveTo>
                  <a:pt x="116" y="116"/>
                </a:moveTo>
                <a:cubicBezTo>
                  <a:pt x="140" y="116"/>
                  <a:pt x="140" y="116"/>
                  <a:pt x="140" y="116"/>
                </a:cubicBezTo>
                <a:cubicBezTo>
                  <a:pt x="140" y="92"/>
                  <a:pt x="140" y="92"/>
                  <a:pt x="140" y="92"/>
                </a:cubicBezTo>
                <a:cubicBezTo>
                  <a:pt x="116" y="92"/>
                  <a:pt x="116" y="92"/>
                  <a:pt x="116" y="92"/>
                </a:cubicBezTo>
                <a:lnTo>
                  <a:pt x="116" y="116"/>
                </a:lnTo>
                <a:close/>
                <a:moveTo>
                  <a:pt x="88" y="172"/>
                </a:moveTo>
                <a:cubicBezTo>
                  <a:pt x="112" y="172"/>
                  <a:pt x="112" y="172"/>
                  <a:pt x="112" y="172"/>
                </a:cubicBezTo>
                <a:cubicBezTo>
                  <a:pt x="112" y="148"/>
                  <a:pt x="112" y="148"/>
                  <a:pt x="112" y="148"/>
                </a:cubicBezTo>
                <a:cubicBezTo>
                  <a:pt x="88" y="148"/>
                  <a:pt x="88" y="148"/>
                  <a:pt x="88" y="148"/>
                </a:cubicBezTo>
                <a:lnTo>
                  <a:pt x="88" y="172"/>
                </a:lnTo>
                <a:close/>
                <a:moveTo>
                  <a:pt x="88" y="144"/>
                </a:moveTo>
                <a:cubicBezTo>
                  <a:pt x="112" y="144"/>
                  <a:pt x="112" y="144"/>
                  <a:pt x="112" y="144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88" y="120"/>
                  <a:pt x="88" y="120"/>
                  <a:pt x="88" y="120"/>
                </a:cubicBezTo>
                <a:lnTo>
                  <a:pt x="88" y="144"/>
                </a:lnTo>
                <a:close/>
                <a:moveTo>
                  <a:pt x="88" y="116"/>
                </a:moveTo>
                <a:cubicBezTo>
                  <a:pt x="112" y="116"/>
                  <a:pt x="112" y="116"/>
                  <a:pt x="112" y="116"/>
                </a:cubicBezTo>
                <a:cubicBezTo>
                  <a:pt x="112" y="92"/>
                  <a:pt x="112" y="92"/>
                  <a:pt x="112" y="92"/>
                </a:cubicBezTo>
                <a:cubicBezTo>
                  <a:pt x="88" y="92"/>
                  <a:pt x="88" y="92"/>
                  <a:pt x="88" y="92"/>
                </a:cubicBezTo>
                <a:lnTo>
                  <a:pt x="88" y="116"/>
                </a:lnTo>
                <a:close/>
                <a:moveTo>
                  <a:pt x="60" y="172"/>
                </a:moveTo>
                <a:cubicBezTo>
                  <a:pt x="84" y="172"/>
                  <a:pt x="84" y="172"/>
                  <a:pt x="84" y="172"/>
                </a:cubicBezTo>
                <a:cubicBezTo>
                  <a:pt x="84" y="148"/>
                  <a:pt x="84" y="148"/>
                  <a:pt x="84" y="148"/>
                </a:cubicBezTo>
                <a:cubicBezTo>
                  <a:pt x="60" y="148"/>
                  <a:pt x="60" y="148"/>
                  <a:pt x="60" y="148"/>
                </a:cubicBezTo>
                <a:lnTo>
                  <a:pt x="60" y="172"/>
                </a:lnTo>
                <a:close/>
                <a:moveTo>
                  <a:pt x="60" y="144"/>
                </a:moveTo>
                <a:cubicBezTo>
                  <a:pt x="84" y="144"/>
                  <a:pt x="84" y="144"/>
                  <a:pt x="84" y="14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60" y="120"/>
                  <a:pt x="60" y="120"/>
                  <a:pt x="60" y="120"/>
                </a:cubicBezTo>
                <a:lnTo>
                  <a:pt x="60" y="144"/>
                </a:lnTo>
                <a:close/>
                <a:moveTo>
                  <a:pt x="60" y="116"/>
                </a:moveTo>
                <a:cubicBezTo>
                  <a:pt x="84" y="116"/>
                  <a:pt x="84" y="116"/>
                  <a:pt x="84" y="116"/>
                </a:cubicBezTo>
                <a:cubicBezTo>
                  <a:pt x="84" y="92"/>
                  <a:pt x="84" y="92"/>
                  <a:pt x="84" y="92"/>
                </a:cubicBezTo>
                <a:cubicBezTo>
                  <a:pt x="60" y="92"/>
                  <a:pt x="60" y="92"/>
                  <a:pt x="60" y="92"/>
                </a:cubicBezTo>
                <a:lnTo>
                  <a:pt x="60" y="116"/>
                </a:lnTo>
                <a:close/>
                <a:moveTo>
                  <a:pt x="32" y="172"/>
                </a:moveTo>
                <a:cubicBezTo>
                  <a:pt x="56" y="172"/>
                  <a:pt x="56" y="172"/>
                  <a:pt x="56" y="172"/>
                </a:cubicBezTo>
                <a:cubicBezTo>
                  <a:pt x="56" y="148"/>
                  <a:pt x="56" y="148"/>
                  <a:pt x="56" y="148"/>
                </a:cubicBezTo>
                <a:cubicBezTo>
                  <a:pt x="32" y="148"/>
                  <a:pt x="32" y="148"/>
                  <a:pt x="32" y="148"/>
                </a:cubicBezTo>
                <a:lnTo>
                  <a:pt x="32" y="172"/>
                </a:lnTo>
                <a:close/>
                <a:moveTo>
                  <a:pt x="32" y="144"/>
                </a:moveTo>
                <a:cubicBezTo>
                  <a:pt x="56" y="144"/>
                  <a:pt x="56" y="144"/>
                  <a:pt x="56" y="144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32" y="120"/>
                  <a:pt x="32" y="120"/>
                  <a:pt x="32" y="120"/>
                </a:cubicBezTo>
                <a:lnTo>
                  <a:pt x="32" y="144"/>
                </a:lnTo>
                <a:close/>
                <a:moveTo>
                  <a:pt x="32" y="116"/>
                </a:moveTo>
                <a:cubicBezTo>
                  <a:pt x="56" y="116"/>
                  <a:pt x="56" y="116"/>
                  <a:pt x="56" y="116"/>
                </a:cubicBezTo>
                <a:cubicBezTo>
                  <a:pt x="56" y="92"/>
                  <a:pt x="56" y="92"/>
                  <a:pt x="56" y="92"/>
                </a:cubicBezTo>
                <a:cubicBezTo>
                  <a:pt x="32" y="92"/>
                  <a:pt x="32" y="92"/>
                  <a:pt x="32" y="92"/>
                </a:cubicBezTo>
                <a:lnTo>
                  <a:pt x="32" y="116"/>
                </a:lnTo>
                <a:close/>
                <a:moveTo>
                  <a:pt x="0" y="36"/>
                </a:moveTo>
                <a:cubicBezTo>
                  <a:pt x="0" y="25"/>
                  <a:pt x="9" y="16"/>
                  <a:pt x="20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56"/>
                  <a:pt x="28" y="56"/>
                  <a:pt x="28" y="56"/>
                </a:cubicBezTo>
                <a:cubicBezTo>
                  <a:pt x="44" y="56"/>
                  <a:pt x="44" y="56"/>
                  <a:pt x="60" y="56"/>
                </a:cubicBezTo>
                <a:cubicBezTo>
                  <a:pt x="60" y="16"/>
                  <a:pt x="60" y="16"/>
                  <a:pt x="60" y="1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56" y="56"/>
                  <a:pt x="156" y="56"/>
                  <a:pt x="172" y="56"/>
                </a:cubicBezTo>
                <a:cubicBezTo>
                  <a:pt x="172" y="16"/>
                  <a:pt x="172" y="16"/>
                  <a:pt x="172" y="16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91" y="16"/>
                  <a:pt x="200" y="25"/>
                  <a:pt x="200" y="36"/>
                </a:cubicBezTo>
                <a:cubicBezTo>
                  <a:pt x="200" y="80"/>
                  <a:pt x="200" y="80"/>
                  <a:pt x="200" y="80"/>
                </a:cubicBezTo>
                <a:cubicBezTo>
                  <a:pt x="115" y="80"/>
                  <a:pt x="96" y="80"/>
                  <a:pt x="0" y="80"/>
                </a:cubicBezTo>
                <a:lnTo>
                  <a:pt x="0" y="36"/>
                </a:lnTo>
                <a:close/>
                <a:moveTo>
                  <a:pt x="144" y="12"/>
                </a:moveTo>
                <a:cubicBezTo>
                  <a:pt x="144" y="5"/>
                  <a:pt x="150" y="0"/>
                  <a:pt x="156" y="0"/>
                </a:cubicBezTo>
                <a:cubicBezTo>
                  <a:pt x="163" y="0"/>
                  <a:pt x="168" y="5"/>
                  <a:pt x="168" y="12"/>
                </a:cubicBezTo>
                <a:cubicBezTo>
                  <a:pt x="168" y="52"/>
                  <a:pt x="168" y="52"/>
                  <a:pt x="168" y="52"/>
                </a:cubicBezTo>
                <a:cubicBezTo>
                  <a:pt x="168" y="52"/>
                  <a:pt x="159" y="52"/>
                  <a:pt x="144" y="52"/>
                </a:cubicBezTo>
                <a:cubicBezTo>
                  <a:pt x="144" y="45"/>
                  <a:pt x="144" y="12"/>
                  <a:pt x="144" y="12"/>
                </a:cubicBezTo>
                <a:close/>
                <a:moveTo>
                  <a:pt x="32" y="12"/>
                </a:moveTo>
                <a:cubicBezTo>
                  <a:pt x="32" y="5"/>
                  <a:pt x="38" y="0"/>
                  <a:pt x="44" y="0"/>
                </a:cubicBezTo>
                <a:cubicBezTo>
                  <a:pt x="51" y="0"/>
                  <a:pt x="56" y="5"/>
                  <a:pt x="56" y="12"/>
                </a:cubicBezTo>
                <a:cubicBezTo>
                  <a:pt x="56" y="52"/>
                  <a:pt x="56" y="52"/>
                  <a:pt x="56" y="52"/>
                </a:cubicBezTo>
                <a:cubicBezTo>
                  <a:pt x="56" y="52"/>
                  <a:pt x="43" y="52"/>
                  <a:pt x="32" y="52"/>
                </a:cubicBezTo>
                <a:cubicBezTo>
                  <a:pt x="32" y="54"/>
                  <a:pt x="32" y="12"/>
                  <a:pt x="32" y="12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6" name="Freeform 17"/>
          <p:cNvSpPr>
            <a:spLocks noEditPoints="1"/>
          </p:cNvSpPr>
          <p:nvPr/>
        </p:nvSpPr>
        <p:spPr bwMode="auto">
          <a:xfrm>
            <a:off x="7665649" y="2622064"/>
            <a:ext cx="450296" cy="327312"/>
          </a:xfrm>
          <a:custGeom>
            <a:avLst/>
            <a:gdLst>
              <a:gd name="T0" fmla="*/ 199 w 200"/>
              <a:gd name="T1" fmla="*/ 115 h 184"/>
              <a:gd name="T2" fmla="*/ 164 w 200"/>
              <a:gd name="T3" fmla="*/ 0 h 184"/>
              <a:gd name="T4" fmla="*/ 35 w 200"/>
              <a:gd name="T5" fmla="*/ 0 h 184"/>
              <a:gd name="T6" fmla="*/ 0 w 200"/>
              <a:gd name="T7" fmla="*/ 115 h 184"/>
              <a:gd name="T8" fmla="*/ 0 w 200"/>
              <a:gd name="T9" fmla="*/ 115 h 184"/>
              <a:gd name="T10" fmla="*/ 0 w 200"/>
              <a:gd name="T11" fmla="*/ 172 h 184"/>
              <a:gd name="T12" fmla="*/ 12 w 200"/>
              <a:gd name="T13" fmla="*/ 184 h 184"/>
              <a:gd name="T14" fmla="*/ 188 w 200"/>
              <a:gd name="T15" fmla="*/ 184 h 184"/>
              <a:gd name="T16" fmla="*/ 200 w 200"/>
              <a:gd name="T17" fmla="*/ 172 h 184"/>
              <a:gd name="T18" fmla="*/ 200 w 200"/>
              <a:gd name="T19" fmla="*/ 115 h 184"/>
              <a:gd name="T20" fmla="*/ 199 w 200"/>
              <a:gd name="T21" fmla="*/ 115 h 184"/>
              <a:gd name="T22" fmla="*/ 143 w 200"/>
              <a:gd name="T23" fmla="*/ 112 h 184"/>
              <a:gd name="T24" fmla="*/ 125 w 200"/>
              <a:gd name="T25" fmla="*/ 148 h 184"/>
              <a:gd name="T26" fmla="*/ 73 w 200"/>
              <a:gd name="T27" fmla="*/ 148 h 184"/>
              <a:gd name="T28" fmla="*/ 54 w 200"/>
              <a:gd name="T29" fmla="*/ 112 h 184"/>
              <a:gd name="T30" fmla="*/ 20 w 200"/>
              <a:gd name="T31" fmla="*/ 112 h 184"/>
              <a:gd name="T32" fmla="*/ 50 w 200"/>
              <a:gd name="T33" fmla="*/ 12 h 184"/>
              <a:gd name="T34" fmla="*/ 149 w 200"/>
              <a:gd name="T35" fmla="*/ 12 h 184"/>
              <a:gd name="T36" fmla="*/ 180 w 200"/>
              <a:gd name="T37" fmla="*/ 112 h 184"/>
              <a:gd name="T38" fmla="*/ 143 w 200"/>
              <a:gd name="T39" fmla="*/ 112 h 184"/>
              <a:gd name="T40" fmla="*/ 138 w 200"/>
              <a:gd name="T41" fmla="*/ 48 h 184"/>
              <a:gd name="T42" fmla="*/ 61 w 200"/>
              <a:gd name="T43" fmla="*/ 48 h 184"/>
              <a:gd name="T44" fmla="*/ 59 w 200"/>
              <a:gd name="T45" fmla="*/ 56 h 184"/>
              <a:gd name="T46" fmla="*/ 140 w 200"/>
              <a:gd name="T47" fmla="*/ 56 h 184"/>
              <a:gd name="T48" fmla="*/ 138 w 200"/>
              <a:gd name="T49" fmla="*/ 48 h 184"/>
              <a:gd name="T50" fmla="*/ 132 w 200"/>
              <a:gd name="T51" fmla="*/ 28 h 184"/>
              <a:gd name="T52" fmla="*/ 67 w 200"/>
              <a:gd name="T53" fmla="*/ 28 h 184"/>
              <a:gd name="T54" fmla="*/ 65 w 200"/>
              <a:gd name="T55" fmla="*/ 36 h 184"/>
              <a:gd name="T56" fmla="*/ 134 w 200"/>
              <a:gd name="T57" fmla="*/ 36 h 184"/>
              <a:gd name="T58" fmla="*/ 132 w 200"/>
              <a:gd name="T59" fmla="*/ 28 h 184"/>
              <a:gd name="T60" fmla="*/ 47 w 200"/>
              <a:gd name="T61" fmla="*/ 96 h 184"/>
              <a:gd name="T62" fmla="*/ 152 w 200"/>
              <a:gd name="T63" fmla="*/ 96 h 184"/>
              <a:gd name="T64" fmla="*/ 149 w 200"/>
              <a:gd name="T65" fmla="*/ 88 h 184"/>
              <a:gd name="T66" fmla="*/ 50 w 200"/>
              <a:gd name="T67" fmla="*/ 88 h 184"/>
              <a:gd name="T68" fmla="*/ 47 w 200"/>
              <a:gd name="T69" fmla="*/ 96 h 184"/>
              <a:gd name="T70" fmla="*/ 144 w 200"/>
              <a:gd name="T71" fmla="*/ 68 h 184"/>
              <a:gd name="T72" fmla="*/ 55 w 200"/>
              <a:gd name="T73" fmla="*/ 68 h 184"/>
              <a:gd name="T74" fmla="*/ 53 w 200"/>
              <a:gd name="T75" fmla="*/ 76 h 184"/>
              <a:gd name="T76" fmla="*/ 146 w 200"/>
              <a:gd name="T77" fmla="*/ 76 h 184"/>
              <a:gd name="T78" fmla="*/ 144 w 200"/>
              <a:gd name="T79" fmla="*/ 6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0" h="184">
                <a:moveTo>
                  <a:pt x="199" y="115"/>
                </a:moveTo>
                <a:cubicBezTo>
                  <a:pt x="164" y="0"/>
                  <a:pt x="164" y="0"/>
                  <a:pt x="164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8"/>
                  <a:pt x="5" y="184"/>
                  <a:pt x="12" y="184"/>
                </a:cubicBezTo>
                <a:cubicBezTo>
                  <a:pt x="188" y="184"/>
                  <a:pt x="188" y="184"/>
                  <a:pt x="188" y="184"/>
                </a:cubicBezTo>
                <a:cubicBezTo>
                  <a:pt x="194" y="184"/>
                  <a:pt x="200" y="178"/>
                  <a:pt x="200" y="172"/>
                </a:cubicBezTo>
                <a:cubicBezTo>
                  <a:pt x="200" y="115"/>
                  <a:pt x="200" y="115"/>
                  <a:pt x="200" y="115"/>
                </a:cubicBezTo>
                <a:cubicBezTo>
                  <a:pt x="199" y="115"/>
                  <a:pt x="199" y="115"/>
                  <a:pt x="199" y="115"/>
                </a:cubicBezTo>
                <a:close/>
                <a:moveTo>
                  <a:pt x="143" y="112"/>
                </a:moveTo>
                <a:cubicBezTo>
                  <a:pt x="125" y="148"/>
                  <a:pt x="125" y="148"/>
                  <a:pt x="125" y="148"/>
                </a:cubicBezTo>
                <a:cubicBezTo>
                  <a:pt x="73" y="148"/>
                  <a:pt x="73" y="148"/>
                  <a:pt x="73" y="148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50" y="12"/>
                  <a:pt x="50" y="12"/>
                  <a:pt x="50" y="12"/>
                </a:cubicBezTo>
                <a:cubicBezTo>
                  <a:pt x="149" y="12"/>
                  <a:pt x="149" y="12"/>
                  <a:pt x="149" y="12"/>
                </a:cubicBezTo>
                <a:cubicBezTo>
                  <a:pt x="180" y="112"/>
                  <a:pt x="180" y="112"/>
                  <a:pt x="180" y="112"/>
                </a:cubicBezTo>
                <a:lnTo>
                  <a:pt x="143" y="112"/>
                </a:lnTo>
                <a:close/>
                <a:moveTo>
                  <a:pt x="138" y="48"/>
                </a:moveTo>
                <a:cubicBezTo>
                  <a:pt x="61" y="48"/>
                  <a:pt x="61" y="48"/>
                  <a:pt x="61" y="48"/>
                </a:cubicBezTo>
                <a:cubicBezTo>
                  <a:pt x="59" y="56"/>
                  <a:pt x="59" y="56"/>
                  <a:pt x="59" y="56"/>
                </a:cubicBezTo>
                <a:cubicBezTo>
                  <a:pt x="140" y="56"/>
                  <a:pt x="140" y="56"/>
                  <a:pt x="140" y="56"/>
                </a:cubicBezTo>
                <a:lnTo>
                  <a:pt x="138" y="48"/>
                </a:lnTo>
                <a:close/>
                <a:moveTo>
                  <a:pt x="132" y="28"/>
                </a:moveTo>
                <a:cubicBezTo>
                  <a:pt x="67" y="28"/>
                  <a:pt x="67" y="28"/>
                  <a:pt x="67" y="28"/>
                </a:cubicBezTo>
                <a:cubicBezTo>
                  <a:pt x="65" y="36"/>
                  <a:pt x="65" y="36"/>
                  <a:pt x="65" y="36"/>
                </a:cubicBezTo>
                <a:cubicBezTo>
                  <a:pt x="134" y="36"/>
                  <a:pt x="134" y="36"/>
                  <a:pt x="134" y="36"/>
                </a:cubicBezTo>
                <a:lnTo>
                  <a:pt x="132" y="28"/>
                </a:lnTo>
                <a:close/>
                <a:moveTo>
                  <a:pt x="47" y="96"/>
                </a:moveTo>
                <a:cubicBezTo>
                  <a:pt x="152" y="96"/>
                  <a:pt x="152" y="96"/>
                  <a:pt x="152" y="96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50" y="88"/>
                  <a:pt x="50" y="88"/>
                  <a:pt x="50" y="88"/>
                </a:cubicBezTo>
                <a:lnTo>
                  <a:pt x="47" y="96"/>
                </a:lnTo>
                <a:close/>
                <a:moveTo>
                  <a:pt x="144" y="68"/>
                </a:moveTo>
                <a:cubicBezTo>
                  <a:pt x="55" y="68"/>
                  <a:pt x="55" y="68"/>
                  <a:pt x="55" y="68"/>
                </a:cubicBezTo>
                <a:cubicBezTo>
                  <a:pt x="53" y="76"/>
                  <a:pt x="53" y="76"/>
                  <a:pt x="53" y="76"/>
                </a:cubicBezTo>
                <a:cubicBezTo>
                  <a:pt x="146" y="76"/>
                  <a:pt x="146" y="76"/>
                  <a:pt x="146" y="76"/>
                </a:cubicBezTo>
                <a:lnTo>
                  <a:pt x="144" y="68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十字箭头 6"/>
          <p:cNvSpPr/>
          <p:nvPr/>
        </p:nvSpPr>
        <p:spPr>
          <a:xfrm>
            <a:off x="1055164" y="1641556"/>
            <a:ext cx="4592635" cy="4592635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rgbClr val="595959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7"/>
          <p:cNvSpPr/>
          <p:nvPr/>
        </p:nvSpPr>
        <p:spPr>
          <a:xfrm>
            <a:off x="1353685" y="1940077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BB3BC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4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3512224" y="1940077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FFB65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4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353685" y="4098615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4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512224" y="4098615"/>
            <a:ext cx="1837053" cy="1837053"/>
          </a:xfrm>
          <a:custGeom>
            <a:avLst/>
            <a:gdLst>
              <a:gd name="connsiteX0" fmla="*/ 0 w 2167466"/>
              <a:gd name="connsiteY0" fmla="*/ 361252 h 2167466"/>
              <a:gd name="connsiteX1" fmla="*/ 361252 w 2167466"/>
              <a:gd name="connsiteY1" fmla="*/ 0 h 2167466"/>
              <a:gd name="connsiteX2" fmla="*/ 1806214 w 2167466"/>
              <a:gd name="connsiteY2" fmla="*/ 0 h 2167466"/>
              <a:gd name="connsiteX3" fmla="*/ 2167466 w 2167466"/>
              <a:gd name="connsiteY3" fmla="*/ 361252 h 2167466"/>
              <a:gd name="connsiteX4" fmla="*/ 2167466 w 2167466"/>
              <a:gd name="connsiteY4" fmla="*/ 1806214 h 2167466"/>
              <a:gd name="connsiteX5" fmla="*/ 1806214 w 2167466"/>
              <a:gd name="connsiteY5" fmla="*/ 2167466 h 2167466"/>
              <a:gd name="connsiteX6" fmla="*/ 361252 w 2167466"/>
              <a:gd name="connsiteY6" fmla="*/ 2167466 h 2167466"/>
              <a:gd name="connsiteX7" fmla="*/ 0 w 2167466"/>
              <a:gd name="connsiteY7" fmla="*/ 1806214 h 2167466"/>
              <a:gd name="connsiteX8" fmla="*/ 0 w 2167466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466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1806214" y="0"/>
                </a:lnTo>
                <a:cubicBezTo>
                  <a:pt x="2005728" y="0"/>
                  <a:pt x="2167466" y="161738"/>
                  <a:pt x="2167466" y="361252"/>
                </a:cubicBezTo>
                <a:lnTo>
                  <a:pt x="2167466" y="1806214"/>
                </a:lnTo>
                <a:cubicBezTo>
                  <a:pt x="2167466" y="2005728"/>
                  <a:pt x="2005728" y="2167466"/>
                  <a:pt x="1806214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4877" tIns="284877" rIns="284877" bIns="284877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4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1965992" y="4419160"/>
            <a:ext cx="612439" cy="1017904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KSO_Shape"/>
          <p:cNvSpPr/>
          <p:nvPr/>
        </p:nvSpPr>
        <p:spPr bwMode="auto">
          <a:xfrm>
            <a:off x="1779889" y="2241319"/>
            <a:ext cx="1017904" cy="989064"/>
          </a:xfrm>
          <a:custGeom>
            <a:avLst/>
            <a:gdLst>
              <a:gd name="T0" fmla="*/ 1300686 w 4656"/>
              <a:gd name="T1" fmla="*/ 3684 h 4524"/>
              <a:gd name="T2" fmla="*/ 1211082 w 4656"/>
              <a:gd name="T3" fmla="*/ 23332 h 4524"/>
              <a:gd name="T4" fmla="*/ 1130071 w 4656"/>
              <a:gd name="T5" fmla="*/ 57715 h 4524"/>
              <a:gd name="T6" fmla="*/ 1056424 w 4656"/>
              <a:gd name="T7" fmla="*/ 106425 h 4524"/>
              <a:gd name="T8" fmla="*/ 991369 w 4656"/>
              <a:gd name="T9" fmla="*/ 167006 h 4524"/>
              <a:gd name="T10" fmla="*/ 943090 w 4656"/>
              <a:gd name="T11" fmla="*/ 200980 h 4524"/>
              <a:gd name="T12" fmla="*/ 882126 w 4656"/>
              <a:gd name="T13" fmla="*/ 135488 h 4524"/>
              <a:gd name="T14" fmla="*/ 812571 w 4656"/>
              <a:gd name="T15" fmla="*/ 80638 h 4524"/>
              <a:gd name="T16" fmla="*/ 735242 w 4656"/>
              <a:gd name="T17" fmla="*/ 38886 h 4524"/>
              <a:gd name="T18" fmla="*/ 650139 w 4656"/>
              <a:gd name="T19" fmla="*/ 11461 h 4524"/>
              <a:gd name="T20" fmla="*/ 556443 w 4656"/>
              <a:gd name="T21" fmla="*/ 0 h 4524"/>
              <a:gd name="T22" fmla="*/ 484842 w 4656"/>
              <a:gd name="T23" fmla="*/ 2456 h 4524"/>
              <a:gd name="T24" fmla="*/ 405467 w 4656"/>
              <a:gd name="T25" fmla="*/ 17192 h 4524"/>
              <a:gd name="T26" fmla="*/ 329774 w 4656"/>
              <a:gd name="T27" fmla="*/ 42161 h 4524"/>
              <a:gd name="T28" fmla="*/ 259810 w 4656"/>
              <a:gd name="T29" fmla="*/ 78182 h 4524"/>
              <a:gd name="T30" fmla="*/ 196392 w 4656"/>
              <a:gd name="T31" fmla="*/ 123617 h 4524"/>
              <a:gd name="T32" fmla="*/ 140338 w 4656"/>
              <a:gd name="T33" fmla="*/ 176830 h 4524"/>
              <a:gd name="T34" fmla="*/ 92059 w 4656"/>
              <a:gd name="T35" fmla="*/ 238229 h 4524"/>
              <a:gd name="T36" fmla="*/ 52780 w 4656"/>
              <a:gd name="T37" fmla="*/ 306177 h 4524"/>
              <a:gd name="T38" fmla="*/ 23731 w 4656"/>
              <a:gd name="T39" fmla="*/ 379856 h 4524"/>
              <a:gd name="T40" fmla="*/ 6137 w 4656"/>
              <a:gd name="T41" fmla="*/ 458447 h 4524"/>
              <a:gd name="T42" fmla="*/ 0 w 4656"/>
              <a:gd name="T43" fmla="*/ 540722 h 4524"/>
              <a:gd name="T44" fmla="*/ 12274 w 4656"/>
              <a:gd name="T45" fmla="*/ 663930 h 4524"/>
              <a:gd name="T46" fmla="*/ 56053 w 4656"/>
              <a:gd name="T47" fmla="*/ 798189 h 4524"/>
              <a:gd name="T48" fmla="*/ 126836 w 4656"/>
              <a:gd name="T49" fmla="*/ 919760 h 4524"/>
              <a:gd name="T50" fmla="*/ 219304 w 4656"/>
              <a:gd name="T51" fmla="*/ 1028641 h 4524"/>
              <a:gd name="T52" fmla="*/ 326910 w 4656"/>
              <a:gd name="T53" fmla="*/ 1126061 h 4524"/>
              <a:gd name="T54" fmla="*/ 461930 w 4656"/>
              <a:gd name="T55" fmla="*/ 1230439 h 4524"/>
              <a:gd name="T56" fmla="*/ 608405 w 4656"/>
              <a:gd name="T57" fmla="*/ 1357331 h 4524"/>
              <a:gd name="T58" fmla="*/ 732787 w 4656"/>
              <a:gd name="T59" fmla="*/ 1485041 h 4524"/>
              <a:gd name="T60" fmla="*/ 842439 w 4656"/>
              <a:gd name="T61" fmla="*/ 1625850 h 4524"/>
              <a:gd name="T62" fmla="*/ 925087 w 4656"/>
              <a:gd name="T63" fmla="*/ 1775255 h 4524"/>
              <a:gd name="T64" fmla="*/ 952500 w 4656"/>
              <a:gd name="T65" fmla="*/ 1851799 h 4524"/>
              <a:gd name="T66" fmla="*/ 990960 w 4656"/>
              <a:gd name="T67" fmla="*/ 1749467 h 4524"/>
              <a:gd name="T68" fmla="*/ 1078927 w 4656"/>
              <a:gd name="T69" fmla="*/ 1601700 h 4524"/>
              <a:gd name="T70" fmla="*/ 1192262 w 4656"/>
              <a:gd name="T71" fmla="*/ 1462528 h 4524"/>
              <a:gd name="T72" fmla="*/ 1317461 w 4656"/>
              <a:gd name="T73" fmla="*/ 1337274 h 4524"/>
              <a:gd name="T74" fmla="*/ 1482349 w 4656"/>
              <a:gd name="T75" fmla="*/ 1199330 h 4524"/>
              <a:gd name="T76" fmla="*/ 1596910 w 4656"/>
              <a:gd name="T77" fmla="*/ 1110506 h 4524"/>
              <a:gd name="T78" fmla="*/ 1702062 w 4656"/>
              <a:gd name="T79" fmla="*/ 1011040 h 4524"/>
              <a:gd name="T80" fmla="*/ 1791256 w 4656"/>
              <a:gd name="T81" fmla="*/ 900521 h 4524"/>
              <a:gd name="T82" fmla="*/ 1858357 w 4656"/>
              <a:gd name="T83" fmla="*/ 776904 h 4524"/>
              <a:gd name="T84" fmla="*/ 1896817 w 4656"/>
              <a:gd name="T85" fmla="*/ 639779 h 4524"/>
              <a:gd name="T86" fmla="*/ 1905000 w 4656"/>
              <a:gd name="T87" fmla="*/ 526805 h 4524"/>
              <a:gd name="T88" fmla="*/ 1896408 w 4656"/>
              <a:gd name="T89" fmla="*/ 444939 h 4524"/>
              <a:gd name="T90" fmla="*/ 1876769 w 4656"/>
              <a:gd name="T91" fmla="*/ 367167 h 4524"/>
              <a:gd name="T92" fmla="*/ 1846082 w 4656"/>
              <a:gd name="T93" fmla="*/ 294307 h 4524"/>
              <a:gd name="T94" fmla="*/ 1805168 w 4656"/>
              <a:gd name="T95" fmla="*/ 227586 h 4524"/>
              <a:gd name="T96" fmla="*/ 1755660 w 4656"/>
              <a:gd name="T97" fmla="*/ 167415 h 4524"/>
              <a:gd name="T98" fmla="*/ 1698380 w 4656"/>
              <a:gd name="T99" fmla="*/ 115021 h 4524"/>
              <a:gd name="T100" fmla="*/ 1633734 w 4656"/>
              <a:gd name="T101" fmla="*/ 71632 h 4524"/>
              <a:gd name="T102" fmla="*/ 1562951 w 4656"/>
              <a:gd name="T103" fmla="*/ 37249 h 4524"/>
              <a:gd name="T104" fmla="*/ 1486849 w 4656"/>
              <a:gd name="T105" fmla="*/ 13917 h 4524"/>
              <a:gd name="T106" fmla="*/ 1406247 w 4656"/>
              <a:gd name="T107" fmla="*/ 1637 h 45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656" h="4524">
                <a:moveTo>
                  <a:pt x="3336" y="0"/>
                </a:moveTo>
                <a:lnTo>
                  <a:pt x="3336" y="0"/>
                </a:lnTo>
                <a:lnTo>
                  <a:pt x="3295" y="0"/>
                </a:lnTo>
                <a:lnTo>
                  <a:pt x="3256" y="3"/>
                </a:lnTo>
                <a:lnTo>
                  <a:pt x="3217" y="5"/>
                </a:lnTo>
                <a:lnTo>
                  <a:pt x="3179" y="9"/>
                </a:lnTo>
                <a:lnTo>
                  <a:pt x="3142" y="14"/>
                </a:lnTo>
                <a:lnTo>
                  <a:pt x="3103" y="21"/>
                </a:lnTo>
                <a:lnTo>
                  <a:pt x="3068" y="28"/>
                </a:lnTo>
                <a:lnTo>
                  <a:pt x="3031" y="37"/>
                </a:lnTo>
                <a:lnTo>
                  <a:pt x="2995" y="46"/>
                </a:lnTo>
                <a:lnTo>
                  <a:pt x="2960" y="57"/>
                </a:lnTo>
                <a:lnTo>
                  <a:pt x="2926" y="68"/>
                </a:lnTo>
                <a:lnTo>
                  <a:pt x="2892" y="81"/>
                </a:lnTo>
                <a:lnTo>
                  <a:pt x="2859" y="95"/>
                </a:lnTo>
                <a:lnTo>
                  <a:pt x="2825" y="110"/>
                </a:lnTo>
                <a:lnTo>
                  <a:pt x="2793" y="125"/>
                </a:lnTo>
                <a:lnTo>
                  <a:pt x="2762" y="141"/>
                </a:lnTo>
                <a:lnTo>
                  <a:pt x="2730" y="160"/>
                </a:lnTo>
                <a:lnTo>
                  <a:pt x="2699" y="177"/>
                </a:lnTo>
                <a:lnTo>
                  <a:pt x="2669" y="197"/>
                </a:lnTo>
                <a:lnTo>
                  <a:pt x="2640" y="217"/>
                </a:lnTo>
                <a:lnTo>
                  <a:pt x="2610" y="238"/>
                </a:lnTo>
                <a:lnTo>
                  <a:pt x="2582" y="260"/>
                </a:lnTo>
                <a:lnTo>
                  <a:pt x="2555" y="282"/>
                </a:lnTo>
                <a:lnTo>
                  <a:pt x="2527" y="306"/>
                </a:lnTo>
                <a:lnTo>
                  <a:pt x="2500" y="331"/>
                </a:lnTo>
                <a:lnTo>
                  <a:pt x="2474" y="355"/>
                </a:lnTo>
                <a:lnTo>
                  <a:pt x="2448" y="381"/>
                </a:lnTo>
                <a:lnTo>
                  <a:pt x="2423" y="408"/>
                </a:lnTo>
                <a:lnTo>
                  <a:pt x="2399" y="435"/>
                </a:lnTo>
                <a:lnTo>
                  <a:pt x="2375" y="462"/>
                </a:lnTo>
                <a:lnTo>
                  <a:pt x="2351" y="491"/>
                </a:lnTo>
                <a:lnTo>
                  <a:pt x="2328" y="520"/>
                </a:lnTo>
                <a:lnTo>
                  <a:pt x="2305" y="491"/>
                </a:lnTo>
                <a:lnTo>
                  <a:pt x="2282" y="462"/>
                </a:lnTo>
                <a:lnTo>
                  <a:pt x="2258" y="435"/>
                </a:lnTo>
                <a:lnTo>
                  <a:pt x="2232" y="408"/>
                </a:lnTo>
                <a:lnTo>
                  <a:pt x="2208" y="381"/>
                </a:lnTo>
                <a:lnTo>
                  <a:pt x="2182" y="355"/>
                </a:lnTo>
                <a:lnTo>
                  <a:pt x="2156" y="331"/>
                </a:lnTo>
                <a:lnTo>
                  <a:pt x="2129" y="306"/>
                </a:lnTo>
                <a:lnTo>
                  <a:pt x="2102" y="282"/>
                </a:lnTo>
                <a:lnTo>
                  <a:pt x="2074" y="260"/>
                </a:lnTo>
                <a:lnTo>
                  <a:pt x="2045" y="238"/>
                </a:lnTo>
                <a:lnTo>
                  <a:pt x="2016" y="217"/>
                </a:lnTo>
                <a:lnTo>
                  <a:pt x="1986" y="197"/>
                </a:lnTo>
                <a:lnTo>
                  <a:pt x="1956" y="177"/>
                </a:lnTo>
                <a:lnTo>
                  <a:pt x="1925" y="160"/>
                </a:lnTo>
                <a:lnTo>
                  <a:pt x="1894" y="141"/>
                </a:lnTo>
                <a:lnTo>
                  <a:pt x="1863" y="125"/>
                </a:lnTo>
                <a:lnTo>
                  <a:pt x="1830" y="110"/>
                </a:lnTo>
                <a:lnTo>
                  <a:pt x="1797" y="95"/>
                </a:lnTo>
                <a:lnTo>
                  <a:pt x="1763" y="81"/>
                </a:lnTo>
                <a:lnTo>
                  <a:pt x="1730" y="68"/>
                </a:lnTo>
                <a:lnTo>
                  <a:pt x="1695" y="57"/>
                </a:lnTo>
                <a:lnTo>
                  <a:pt x="1661" y="46"/>
                </a:lnTo>
                <a:lnTo>
                  <a:pt x="1625" y="37"/>
                </a:lnTo>
                <a:lnTo>
                  <a:pt x="1589" y="28"/>
                </a:lnTo>
                <a:lnTo>
                  <a:pt x="1552" y="21"/>
                </a:lnTo>
                <a:lnTo>
                  <a:pt x="1515" y="14"/>
                </a:lnTo>
                <a:lnTo>
                  <a:pt x="1477" y="9"/>
                </a:lnTo>
                <a:lnTo>
                  <a:pt x="1439" y="5"/>
                </a:lnTo>
                <a:lnTo>
                  <a:pt x="1400" y="3"/>
                </a:lnTo>
                <a:lnTo>
                  <a:pt x="1360" y="0"/>
                </a:lnTo>
                <a:lnTo>
                  <a:pt x="1320" y="0"/>
                </a:lnTo>
                <a:lnTo>
                  <a:pt x="1286" y="0"/>
                </a:lnTo>
                <a:lnTo>
                  <a:pt x="1253" y="1"/>
                </a:lnTo>
                <a:lnTo>
                  <a:pt x="1218" y="4"/>
                </a:lnTo>
                <a:lnTo>
                  <a:pt x="1185" y="6"/>
                </a:lnTo>
                <a:lnTo>
                  <a:pt x="1152" y="11"/>
                </a:lnTo>
                <a:lnTo>
                  <a:pt x="1119" y="15"/>
                </a:lnTo>
                <a:lnTo>
                  <a:pt x="1087" y="20"/>
                </a:lnTo>
                <a:lnTo>
                  <a:pt x="1054" y="27"/>
                </a:lnTo>
                <a:lnTo>
                  <a:pt x="1022" y="34"/>
                </a:lnTo>
                <a:lnTo>
                  <a:pt x="991" y="42"/>
                </a:lnTo>
                <a:lnTo>
                  <a:pt x="958" y="50"/>
                </a:lnTo>
                <a:lnTo>
                  <a:pt x="927" y="59"/>
                </a:lnTo>
                <a:lnTo>
                  <a:pt x="897" y="70"/>
                </a:lnTo>
                <a:lnTo>
                  <a:pt x="866" y="80"/>
                </a:lnTo>
                <a:lnTo>
                  <a:pt x="836" y="91"/>
                </a:lnTo>
                <a:lnTo>
                  <a:pt x="806" y="103"/>
                </a:lnTo>
                <a:lnTo>
                  <a:pt x="777" y="117"/>
                </a:lnTo>
                <a:lnTo>
                  <a:pt x="748" y="130"/>
                </a:lnTo>
                <a:lnTo>
                  <a:pt x="719" y="145"/>
                </a:lnTo>
                <a:lnTo>
                  <a:pt x="690" y="158"/>
                </a:lnTo>
                <a:lnTo>
                  <a:pt x="663" y="175"/>
                </a:lnTo>
                <a:lnTo>
                  <a:pt x="635" y="191"/>
                </a:lnTo>
                <a:lnTo>
                  <a:pt x="608" y="208"/>
                </a:lnTo>
                <a:lnTo>
                  <a:pt x="582" y="225"/>
                </a:lnTo>
                <a:lnTo>
                  <a:pt x="555" y="243"/>
                </a:lnTo>
                <a:lnTo>
                  <a:pt x="530" y="262"/>
                </a:lnTo>
                <a:lnTo>
                  <a:pt x="504" y="281"/>
                </a:lnTo>
                <a:lnTo>
                  <a:pt x="480" y="302"/>
                </a:lnTo>
                <a:lnTo>
                  <a:pt x="456" y="321"/>
                </a:lnTo>
                <a:lnTo>
                  <a:pt x="432" y="343"/>
                </a:lnTo>
                <a:lnTo>
                  <a:pt x="408" y="364"/>
                </a:lnTo>
                <a:lnTo>
                  <a:pt x="387" y="386"/>
                </a:lnTo>
                <a:lnTo>
                  <a:pt x="365" y="409"/>
                </a:lnTo>
                <a:lnTo>
                  <a:pt x="343" y="432"/>
                </a:lnTo>
                <a:lnTo>
                  <a:pt x="322" y="457"/>
                </a:lnTo>
                <a:lnTo>
                  <a:pt x="301" y="481"/>
                </a:lnTo>
                <a:lnTo>
                  <a:pt x="281" y="505"/>
                </a:lnTo>
                <a:lnTo>
                  <a:pt x="262" y="530"/>
                </a:lnTo>
                <a:lnTo>
                  <a:pt x="243" y="556"/>
                </a:lnTo>
                <a:lnTo>
                  <a:pt x="225" y="582"/>
                </a:lnTo>
                <a:lnTo>
                  <a:pt x="207" y="609"/>
                </a:lnTo>
                <a:lnTo>
                  <a:pt x="190" y="636"/>
                </a:lnTo>
                <a:lnTo>
                  <a:pt x="174" y="663"/>
                </a:lnTo>
                <a:lnTo>
                  <a:pt x="159" y="691"/>
                </a:lnTo>
                <a:lnTo>
                  <a:pt x="144" y="719"/>
                </a:lnTo>
                <a:lnTo>
                  <a:pt x="129" y="748"/>
                </a:lnTo>
                <a:lnTo>
                  <a:pt x="116" y="777"/>
                </a:lnTo>
                <a:lnTo>
                  <a:pt x="104" y="807"/>
                </a:lnTo>
                <a:lnTo>
                  <a:pt x="91" y="837"/>
                </a:lnTo>
                <a:lnTo>
                  <a:pt x="79" y="867"/>
                </a:lnTo>
                <a:lnTo>
                  <a:pt x="69" y="897"/>
                </a:lnTo>
                <a:lnTo>
                  <a:pt x="58" y="928"/>
                </a:lnTo>
                <a:lnTo>
                  <a:pt x="49" y="959"/>
                </a:lnTo>
                <a:lnTo>
                  <a:pt x="41" y="990"/>
                </a:lnTo>
                <a:lnTo>
                  <a:pt x="33" y="1023"/>
                </a:lnTo>
                <a:lnTo>
                  <a:pt x="26" y="1055"/>
                </a:lnTo>
                <a:lnTo>
                  <a:pt x="20" y="1087"/>
                </a:lnTo>
                <a:lnTo>
                  <a:pt x="15" y="1120"/>
                </a:lnTo>
                <a:lnTo>
                  <a:pt x="10" y="1153"/>
                </a:lnTo>
                <a:lnTo>
                  <a:pt x="6" y="1185"/>
                </a:lnTo>
                <a:lnTo>
                  <a:pt x="3" y="1219"/>
                </a:lnTo>
                <a:lnTo>
                  <a:pt x="1" y="1252"/>
                </a:lnTo>
                <a:lnTo>
                  <a:pt x="0" y="1287"/>
                </a:lnTo>
                <a:lnTo>
                  <a:pt x="0" y="1321"/>
                </a:lnTo>
                <a:lnTo>
                  <a:pt x="1" y="1383"/>
                </a:lnTo>
                <a:lnTo>
                  <a:pt x="4" y="1444"/>
                </a:lnTo>
                <a:lnTo>
                  <a:pt x="10" y="1504"/>
                </a:lnTo>
                <a:lnTo>
                  <a:pt x="18" y="1563"/>
                </a:lnTo>
                <a:lnTo>
                  <a:pt x="30" y="1622"/>
                </a:lnTo>
                <a:lnTo>
                  <a:pt x="42" y="1679"/>
                </a:lnTo>
                <a:lnTo>
                  <a:pt x="57" y="1735"/>
                </a:lnTo>
                <a:lnTo>
                  <a:pt x="75" y="1791"/>
                </a:lnTo>
                <a:lnTo>
                  <a:pt x="93" y="1845"/>
                </a:lnTo>
                <a:lnTo>
                  <a:pt x="114" y="1898"/>
                </a:lnTo>
                <a:lnTo>
                  <a:pt x="137" y="1950"/>
                </a:lnTo>
                <a:lnTo>
                  <a:pt x="161" y="2002"/>
                </a:lnTo>
                <a:lnTo>
                  <a:pt x="188" y="2053"/>
                </a:lnTo>
                <a:lnTo>
                  <a:pt x="217" y="2103"/>
                </a:lnTo>
                <a:lnTo>
                  <a:pt x="246" y="2151"/>
                </a:lnTo>
                <a:lnTo>
                  <a:pt x="278" y="2200"/>
                </a:lnTo>
                <a:lnTo>
                  <a:pt x="310" y="2247"/>
                </a:lnTo>
                <a:lnTo>
                  <a:pt x="345" y="2293"/>
                </a:lnTo>
                <a:lnTo>
                  <a:pt x="380" y="2338"/>
                </a:lnTo>
                <a:lnTo>
                  <a:pt x="417" y="2383"/>
                </a:lnTo>
                <a:lnTo>
                  <a:pt x="456" y="2427"/>
                </a:lnTo>
                <a:lnTo>
                  <a:pt x="495" y="2470"/>
                </a:lnTo>
                <a:lnTo>
                  <a:pt x="536" y="2513"/>
                </a:lnTo>
                <a:lnTo>
                  <a:pt x="577" y="2554"/>
                </a:lnTo>
                <a:lnTo>
                  <a:pt x="620" y="2595"/>
                </a:lnTo>
                <a:lnTo>
                  <a:pt x="663" y="2635"/>
                </a:lnTo>
                <a:lnTo>
                  <a:pt x="708" y="2675"/>
                </a:lnTo>
                <a:lnTo>
                  <a:pt x="753" y="2713"/>
                </a:lnTo>
                <a:lnTo>
                  <a:pt x="799" y="2751"/>
                </a:lnTo>
                <a:lnTo>
                  <a:pt x="845" y="2788"/>
                </a:lnTo>
                <a:lnTo>
                  <a:pt x="892" y="2825"/>
                </a:lnTo>
                <a:lnTo>
                  <a:pt x="940" y="2861"/>
                </a:lnTo>
                <a:lnTo>
                  <a:pt x="1032" y="2930"/>
                </a:lnTo>
                <a:lnTo>
                  <a:pt x="1129" y="3006"/>
                </a:lnTo>
                <a:lnTo>
                  <a:pt x="1229" y="3087"/>
                </a:lnTo>
                <a:lnTo>
                  <a:pt x="1279" y="3131"/>
                </a:lnTo>
                <a:lnTo>
                  <a:pt x="1331" y="3175"/>
                </a:lnTo>
                <a:lnTo>
                  <a:pt x="1383" y="3221"/>
                </a:lnTo>
                <a:lnTo>
                  <a:pt x="1435" y="3267"/>
                </a:lnTo>
                <a:lnTo>
                  <a:pt x="1487" y="3316"/>
                </a:lnTo>
                <a:lnTo>
                  <a:pt x="1539" y="3365"/>
                </a:lnTo>
                <a:lnTo>
                  <a:pt x="1590" y="3415"/>
                </a:lnTo>
                <a:lnTo>
                  <a:pt x="1642" y="3467"/>
                </a:lnTo>
                <a:lnTo>
                  <a:pt x="1692" y="3520"/>
                </a:lnTo>
                <a:lnTo>
                  <a:pt x="1743" y="3573"/>
                </a:lnTo>
                <a:lnTo>
                  <a:pt x="1791" y="3628"/>
                </a:lnTo>
                <a:lnTo>
                  <a:pt x="1840" y="3683"/>
                </a:lnTo>
                <a:lnTo>
                  <a:pt x="1886" y="3740"/>
                </a:lnTo>
                <a:lnTo>
                  <a:pt x="1932" y="3796"/>
                </a:lnTo>
                <a:lnTo>
                  <a:pt x="1976" y="3854"/>
                </a:lnTo>
                <a:lnTo>
                  <a:pt x="2019" y="3913"/>
                </a:lnTo>
                <a:lnTo>
                  <a:pt x="2059" y="3972"/>
                </a:lnTo>
                <a:lnTo>
                  <a:pt x="2098" y="4031"/>
                </a:lnTo>
                <a:lnTo>
                  <a:pt x="2135" y="4091"/>
                </a:lnTo>
                <a:lnTo>
                  <a:pt x="2171" y="4152"/>
                </a:lnTo>
                <a:lnTo>
                  <a:pt x="2204" y="4213"/>
                </a:lnTo>
                <a:lnTo>
                  <a:pt x="2234" y="4274"/>
                </a:lnTo>
                <a:lnTo>
                  <a:pt x="2261" y="4337"/>
                </a:lnTo>
                <a:lnTo>
                  <a:pt x="2287" y="4399"/>
                </a:lnTo>
                <a:lnTo>
                  <a:pt x="2298" y="4430"/>
                </a:lnTo>
                <a:lnTo>
                  <a:pt x="2309" y="4462"/>
                </a:lnTo>
                <a:lnTo>
                  <a:pt x="2319" y="4493"/>
                </a:lnTo>
                <a:lnTo>
                  <a:pt x="2328" y="4524"/>
                </a:lnTo>
                <a:lnTo>
                  <a:pt x="2338" y="4493"/>
                </a:lnTo>
                <a:lnTo>
                  <a:pt x="2347" y="4462"/>
                </a:lnTo>
                <a:lnTo>
                  <a:pt x="2358" y="4430"/>
                </a:lnTo>
                <a:lnTo>
                  <a:pt x="2369" y="4399"/>
                </a:lnTo>
                <a:lnTo>
                  <a:pt x="2394" y="4337"/>
                </a:lnTo>
                <a:lnTo>
                  <a:pt x="2422" y="4274"/>
                </a:lnTo>
                <a:lnTo>
                  <a:pt x="2452" y="4213"/>
                </a:lnTo>
                <a:lnTo>
                  <a:pt x="2484" y="4152"/>
                </a:lnTo>
                <a:lnTo>
                  <a:pt x="2520" y="4091"/>
                </a:lnTo>
                <a:lnTo>
                  <a:pt x="2557" y="4031"/>
                </a:lnTo>
                <a:lnTo>
                  <a:pt x="2596" y="3972"/>
                </a:lnTo>
                <a:lnTo>
                  <a:pt x="2637" y="3913"/>
                </a:lnTo>
                <a:lnTo>
                  <a:pt x="2680" y="3854"/>
                </a:lnTo>
                <a:lnTo>
                  <a:pt x="2723" y="3796"/>
                </a:lnTo>
                <a:lnTo>
                  <a:pt x="2770" y="3740"/>
                </a:lnTo>
                <a:lnTo>
                  <a:pt x="2817" y="3683"/>
                </a:lnTo>
                <a:lnTo>
                  <a:pt x="2864" y="3628"/>
                </a:lnTo>
                <a:lnTo>
                  <a:pt x="2914" y="3573"/>
                </a:lnTo>
                <a:lnTo>
                  <a:pt x="2964" y="3520"/>
                </a:lnTo>
                <a:lnTo>
                  <a:pt x="3015" y="3467"/>
                </a:lnTo>
                <a:lnTo>
                  <a:pt x="3065" y="3415"/>
                </a:lnTo>
                <a:lnTo>
                  <a:pt x="3117" y="3365"/>
                </a:lnTo>
                <a:lnTo>
                  <a:pt x="3168" y="3316"/>
                </a:lnTo>
                <a:lnTo>
                  <a:pt x="3220" y="3267"/>
                </a:lnTo>
                <a:lnTo>
                  <a:pt x="3272" y="3221"/>
                </a:lnTo>
                <a:lnTo>
                  <a:pt x="3324" y="3175"/>
                </a:lnTo>
                <a:lnTo>
                  <a:pt x="3376" y="3131"/>
                </a:lnTo>
                <a:lnTo>
                  <a:pt x="3427" y="3087"/>
                </a:lnTo>
                <a:lnTo>
                  <a:pt x="3527" y="3006"/>
                </a:lnTo>
                <a:lnTo>
                  <a:pt x="3623" y="2930"/>
                </a:lnTo>
                <a:lnTo>
                  <a:pt x="3716" y="2861"/>
                </a:lnTo>
                <a:lnTo>
                  <a:pt x="3763" y="2825"/>
                </a:lnTo>
                <a:lnTo>
                  <a:pt x="3810" y="2788"/>
                </a:lnTo>
                <a:lnTo>
                  <a:pt x="3858" y="2751"/>
                </a:lnTo>
                <a:lnTo>
                  <a:pt x="3903" y="2713"/>
                </a:lnTo>
                <a:lnTo>
                  <a:pt x="3948" y="2675"/>
                </a:lnTo>
                <a:lnTo>
                  <a:pt x="3993" y="2635"/>
                </a:lnTo>
                <a:lnTo>
                  <a:pt x="4037" y="2595"/>
                </a:lnTo>
                <a:lnTo>
                  <a:pt x="4078" y="2554"/>
                </a:lnTo>
                <a:lnTo>
                  <a:pt x="4120" y="2513"/>
                </a:lnTo>
                <a:lnTo>
                  <a:pt x="4160" y="2470"/>
                </a:lnTo>
                <a:lnTo>
                  <a:pt x="4201" y="2427"/>
                </a:lnTo>
                <a:lnTo>
                  <a:pt x="4239" y="2383"/>
                </a:lnTo>
                <a:lnTo>
                  <a:pt x="4276" y="2338"/>
                </a:lnTo>
                <a:lnTo>
                  <a:pt x="4311" y="2293"/>
                </a:lnTo>
                <a:lnTo>
                  <a:pt x="4345" y="2247"/>
                </a:lnTo>
                <a:lnTo>
                  <a:pt x="4378" y="2200"/>
                </a:lnTo>
                <a:lnTo>
                  <a:pt x="4410" y="2151"/>
                </a:lnTo>
                <a:lnTo>
                  <a:pt x="4439" y="2103"/>
                </a:lnTo>
                <a:lnTo>
                  <a:pt x="4468" y="2053"/>
                </a:lnTo>
                <a:lnTo>
                  <a:pt x="4494" y="2002"/>
                </a:lnTo>
                <a:lnTo>
                  <a:pt x="4519" y="1950"/>
                </a:lnTo>
                <a:lnTo>
                  <a:pt x="4542" y="1898"/>
                </a:lnTo>
                <a:lnTo>
                  <a:pt x="4562" y="1845"/>
                </a:lnTo>
                <a:lnTo>
                  <a:pt x="4581" y="1791"/>
                </a:lnTo>
                <a:lnTo>
                  <a:pt x="4598" y="1735"/>
                </a:lnTo>
                <a:lnTo>
                  <a:pt x="4613" y="1679"/>
                </a:lnTo>
                <a:lnTo>
                  <a:pt x="4626" y="1622"/>
                </a:lnTo>
                <a:lnTo>
                  <a:pt x="4636" y="1563"/>
                </a:lnTo>
                <a:lnTo>
                  <a:pt x="4646" y="1504"/>
                </a:lnTo>
                <a:lnTo>
                  <a:pt x="4651" y="1444"/>
                </a:lnTo>
                <a:lnTo>
                  <a:pt x="4655" y="1383"/>
                </a:lnTo>
                <a:lnTo>
                  <a:pt x="4656" y="1321"/>
                </a:lnTo>
                <a:lnTo>
                  <a:pt x="4656" y="1287"/>
                </a:lnTo>
                <a:lnTo>
                  <a:pt x="4655" y="1252"/>
                </a:lnTo>
                <a:lnTo>
                  <a:pt x="4653" y="1219"/>
                </a:lnTo>
                <a:lnTo>
                  <a:pt x="4649" y="1185"/>
                </a:lnTo>
                <a:lnTo>
                  <a:pt x="4646" y="1153"/>
                </a:lnTo>
                <a:lnTo>
                  <a:pt x="4641" y="1120"/>
                </a:lnTo>
                <a:lnTo>
                  <a:pt x="4635" y="1087"/>
                </a:lnTo>
                <a:lnTo>
                  <a:pt x="4629" y="1055"/>
                </a:lnTo>
                <a:lnTo>
                  <a:pt x="4623" y="1023"/>
                </a:lnTo>
                <a:lnTo>
                  <a:pt x="4614" y="990"/>
                </a:lnTo>
                <a:lnTo>
                  <a:pt x="4606" y="959"/>
                </a:lnTo>
                <a:lnTo>
                  <a:pt x="4597" y="928"/>
                </a:lnTo>
                <a:lnTo>
                  <a:pt x="4587" y="897"/>
                </a:lnTo>
                <a:lnTo>
                  <a:pt x="4576" y="867"/>
                </a:lnTo>
                <a:lnTo>
                  <a:pt x="4565" y="837"/>
                </a:lnTo>
                <a:lnTo>
                  <a:pt x="4552" y="807"/>
                </a:lnTo>
                <a:lnTo>
                  <a:pt x="4539" y="777"/>
                </a:lnTo>
                <a:lnTo>
                  <a:pt x="4527" y="748"/>
                </a:lnTo>
                <a:lnTo>
                  <a:pt x="4512" y="719"/>
                </a:lnTo>
                <a:lnTo>
                  <a:pt x="4497" y="691"/>
                </a:lnTo>
                <a:lnTo>
                  <a:pt x="4482" y="663"/>
                </a:lnTo>
                <a:lnTo>
                  <a:pt x="4465" y="636"/>
                </a:lnTo>
                <a:lnTo>
                  <a:pt x="4448" y="609"/>
                </a:lnTo>
                <a:lnTo>
                  <a:pt x="4431" y="582"/>
                </a:lnTo>
                <a:lnTo>
                  <a:pt x="4412" y="556"/>
                </a:lnTo>
                <a:lnTo>
                  <a:pt x="4394" y="530"/>
                </a:lnTo>
                <a:lnTo>
                  <a:pt x="4374" y="505"/>
                </a:lnTo>
                <a:lnTo>
                  <a:pt x="4355" y="481"/>
                </a:lnTo>
                <a:lnTo>
                  <a:pt x="4334" y="457"/>
                </a:lnTo>
                <a:lnTo>
                  <a:pt x="4313" y="432"/>
                </a:lnTo>
                <a:lnTo>
                  <a:pt x="4291" y="409"/>
                </a:lnTo>
                <a:lnTo>
                  <a:pt x="4269" y="386"/>
                </a:lnTo>
                <a:lnTo>
                  <a:pt x="4247" y="364"/>
                </a:lnTo>
                <a:lnTo>
                  <a:pt x="4224" y="343"/>
                </a:lnTo>
                <a:lnTo>
                  <a:pt x="4200" y="321"/>
                </a:lnTo>
                <a:lnTo>
                  <a:pt x="4175" y="302"/>
                </a:lnTo>
                <a:lnTo>
                  <a:pt x="4151" y="281"/>
                </a:lnTo>
                <a:lnTo>
                  <a:pt x="4126" y="262"/>
                </a:lnTo>
                <a:lnTo>
                  <a:pt x="4100" y="243"/>
                </a:lnTo>
                <a:lnTo>
                  <a:pt x="4074" y="225"/>
                </a:lnTo>
                <a:lnTo>
                  <a:pt x="4047" y="208"/>
                </a:lnTo>
                <a:lnTo>
                  <a:pt x="4021" y="191"/>
                </a:lnTo>
                <a:lnTo>
                  <a:pt x="3993" y="175"/>
                </a:lnTo>
                <a:lnTo>
                  <a:pt x="3965" y="158"/>
                </a:lnTo>
                <a:lnTo>
                  <a:pt x="3936" y="145"/>
                </a:lnTo>
                <a:lnTo>
                  <a:pt x="3907" y="130"/>
                </a:lnTo>
                <a:lnTo>
                  <a:pt x="3879" y="117"/>
                </a:lnTo>
                <a:lnTo>
                  <a:pt x="3850" y="103"/>
                </a:lnTo>
                <a:lnTo>
                  <a:pt x="3820" y="91"/>
                </a:lnTo>
                <a:lnTo>
                  <a:pt x="3790" y="80"/>
                </a:lnTo>
                <a:lnTo>
                  <a:pt x="3758" y="70"/>
                </a:lnTo>
                <a:lnTo>
                  <a:pt x="3728" y="59"/>
                </a:lnTo>
                <a:lnTo>
                  <a:pt x="3697" y="50"/>
                </a:lnTo>
                <a:lnTo>
                  <a:pt x="3665" y="42"/>
                </a:lnTo>
                <a:lnTo>
                  <a:pt x="3634" y="34"/>
                </a:lnTo>
                <a:lnTo>
                  <a:pt x="3601" y="27"/>
                </a:lnTo>
                <a:lnTo>
                  <a:pt x="3569" y="20"/>
                </a:lnTo>
                <a:lnTo>
                  <a:pt x="3537" y="15"/>
                </a:lnTo>
                <a:lnTo>
                  <a:pt x="3503" y="11"/>
                </a:lnTo>
                <a:lnTo>
                  <a:pt x="3470" y="6"/>
                </a:lnTo>
                <a:lnTo>
                  <a:pt x="3437" y="4"/>
                </a:lnTo>
                <a:lnTo>
                  <a:pt x="3403" y="1"/>
                </a:lnTo>
                <a:lnTo>
                  <a:pt x="3369" y="0"/>
                </a:lnTo>
                <a:lnTo>
                  <a:pt x="33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4030374" y="4419160"/>
            <a:ext cx="800752" cy="1017905"/>
          </a:xfrm>
          <a:custGeom>
            <a:avLst/>
            <a:gdLst>
              <a:gd name="T0" fmla="*/ 769455 w 4116"/>
              <a:gd name="T1" fmla="*/ 749055 h 5239"/>
              <a:gd name="T2" fmla="*/ 608652 w 4116"/>
              <a:gd name="T3" fmla="*/ 766145 h 5239"/>
              <a:gd name="T4" fmla="*/ 337614 w 4116"/>
              <a:gd name="T5" fmla="*/ 920683 h 5239"/>
              <a:gd name="T6" fmla="*/ 253575 w 4116"/>
              <a:gd name="T7" fmla="*/ 1028315 h 5239"/>
              <a:gd name="T8" fmla="*/ 196457 w 4116"/>
              <a:gd name="T9" fmla="*/ 1154127 h 5239"/>
              <a:gd name="T10" fmla="*/ 171354 w 4116"/>
              <a:gd name="T11" fmla="*/ 1294120 h 5239"/>
              <a:gd name="T12" fmla="*/ 176811 w 4116"/>
              <a:gd name="T13" fmla="*/ 1414842 h 5239"/>
              <a:gd name="T14" fmla="*/ 210645 w 4116"/>
              <a:gd name="T15" fmla="*/ 1539199 h 5239"/>
              <a:gd name="T16" fmla="*/ 269218 w 4116"/>
              <a:gd name="T17" fmla="*/ 1650103 h 5239"/>
              <a:gd name="T18" fmla="*/ 349620 w 4116"/>
              <a:gd name="T19" fmla="*/ 1745371 h 5239"/>
              <a:gd name="T20" fmla="*/ 448940 w 4116"/>
              <a:gd name="T21" fmla="*/ 1821368 h 5239"/>
              <a:gd name="T22" fmla="*/ 563539 w 4116"/>
              <a:gd name="T23" fmla="*/ 1874456 h 5239"/>
              <a:gd name="T24" fmla="*/ 689781 w 4116"/>
              <a:gd name="T25" fmla="*/ 1902091 h 5239"/>
              <a:gd name="T26" fmla="*/ 808019 w 4116"/>
              <a:gd name="T27" fmla="*/ 1902091 h 5239"/>
              <a:gd name="T28" fmla="*/ 934624 w 4116"/>
              <a:gd name="T29" fmla="*/ 1874456 h 5239"/>
              <a:gd name="T30" fmla="*/ 1048860 w 4116"/>
              <a:gd name="T31" fmla="*/ 1821368 h 5239"/>
              <a:gd name="T32" fmla="*/ 1147816 w 4116"/>
              <a:gd name="T33" fmla="*/ 1745371 h 5239"/>
              <a:gd name="T34" fmla="*/ 1228218 w 4116"/>
              <a:gd name="T35" fmla="*/ 1650103 h 5239"/>
              <a:gd name="T36" fmla="*/ 1287155 w 4116"/>
              <a:gd name="T37" fmla="*/ 1539199 h 5239"/>
              <a:gd name="T38" fmla="*/ 1320625 w 4116"/>
              <a:gd name="T39" fmla="*/ 1414842 h 5239"/>
              <a:gd name="T40" fmla="*/ 1326082 w 4116"/>
              <a:gd name="T41" fmla="*/ 1291575 h 5239"/>
              <a:gd name="T42" fmla="*/ 1296977 w 4116"/>
              <a:gd name="T43" fmla="*/ 1141400 h 5239"/>
              <a:gd name="T44" fmla="*/ 1231128 w 4116"/>
              <a:gd name="T45" fmla="*/ 1007588 h 5239"/>
              <a:gd name="T46" fmla="*/ 1134355 w 4116"/>
              <a:gd name="T47" fmla="*/ 895957 h 5239"/>
              <a:gd name="T48" fmla="*/ 1120530 w 4116"/>
              <a:gd name="T49" fmla="*/ 1326846 h 5239"/>
              <a:gd name="T50" fmla="*/ 1110708 w 4116"/>
              <a:gd name="T51" fmla="*/ 1410478 h 5239"/>
              <a:gd name="T52" fmla="*/ 1075418 w 4116"/>
              <a:gd name="T53" fmla="*/ 1503928 h 5239"/>
              <a:gd name="T54" fmla="*/ 971005 w 4116"/>
              <a:gd name="T55" fmla="*/ 1624286 h 5239"/>
              <a:gd name="T56" fmla="*/ 859316 w 4116"/>
              <a:gd name="T57" fmla="*/ 1681738 h 5239"/>
              <a:gd name="T58" fmla="*/ 777459 w 4116"/>
              <a:gd name="T59" fmla="*/ 1697374 h 5239"/>
              <a:gd name="T60" fmla="*/ 701787 w 4116"/>
              <a:gd name="T61" fmla="*/ 1695192 h 5239"/>
              <a:gd name="T62" fmla="*/ 621385 w 4116"/>
              <a:gd name="T63" fmla="*/ 1675556 h 5239"/>
              <a:gd name="T64" fmla="*/ 499509 w 4116"/>
              <a:gd name="T65" fmla="*/ 1601742 h 5239"/>
              <a:gd name="T66" fmla="*/ 406738 w 4116"/>
              <a:gd name="T67" fmla="*/ 1471203 h 5239"/>
              <a:gd name="T68" fmla="*/ 383090 w 4116"/>
              <a:gd name="T69" fmla="*/ 1392297 h 5239"/>
              <a:gd name="T70" fmla="*/ 377269 w 4116"/>
              <a:gd name="T71" fmla="*/ 1317028 h 5239"/>
              <a:gd name="T72" fmla="*/ 388911 w 4116"/>
              <a:gd name="T73" fmla="*/ 1234123 h 5239"/>
              <a:gd name="T74" fmla="*/ 431113 w 4116"/>
              <a:gd name="T75" fmla="*/ 1134491 h 5239"/>
              <a:gd name="T76" fmla="*/ 541347 w 4116"/>
              <a:gd name="T77" fmla="*/ 1018860 h 5239"/>
              <a:gd name="T78" fmla="*/ 647215 w 4116"/>
              <a:gd name="T79" fmla="*/ 969772 h 5239"/>
              <a:gd name="T80" fmla="*/ 729800 w 4116"/>
              <a:gd name="T81" fmla="*/ 955954 h 5239"/>
              <a:gd name="T82" fmla="*/ 805472 w 4116"/>
              <a:gd name="T83" fmla="*/ 959954 h 5239"/>
              <a:gd name="T84" fmla="*/ 884782 w 4116"/>
              <a:gd name="T85" fmla="*/ 981771 h 5239"/>
              <a:gd name="T86" fmla="*/ 1011388 w 4116"/>
              <a:gd name="T87" fmla="*/ 1064676 h 5239"/>
              <a:gd name="T88" fmla="*/ 1094700 w 4116"/>
              <a:gd name="T89" fmla="*/ 1190852 h 5239"/>
              <a:gd name="T90" fmla="*/ 1116165 w 4116"/>
              <a:gd name="T91" fmla="*/ 1270485 h 5239"/>
              <a:gd name="T92" fmla="*/ 0 w 4116"/>
              <a:gd name="T93" fmla="*/ 167992 h 5239"/>
              <a:gd name="T94" fmla="*/ 419835 w 4116"/>
              <a:gd name="T95" fmla="*/ 1208306 h 5239"/>
              <a:gd name="T96" fmla="*/ 410740 w 4116"/>
              <a:gd name="T97" fmla="*/ 1220669 h 5239"/>
              <a:gd name="T98" fmla="*/ 534435 w 4116"/>
              <a:gd name="T99" fmla="*/ 1599924 h 5239"/>
              <a:gd name="T100" fmla="*/ 539528 w 4116"/>
              <a:gd name="T101" fmla="*/ 1614105 h 5239"/>
              <a:gd name="T102" fmla="*/ 748718 w 4116"/>
              <a:gd name="T103" fmla="*/ 1473384 h 5239"/>
              <a:gd name="T104" fmla="*/ 954270 w 4116"/>
              <a:gd name="T105" fmla="*/ 1615923 h 5239"/>
              <a:gd name="T106" fmla="*/ 963365 w 4116"/>
              <a:gd name="T107" fmla="*/ 1603923 h 5239"/>
              <a:gd name="T108" fmla="*/ 1086332 w 4116"/>
              <a:gd name="T109" fmla="*/ 1224669 h 5239"/>
              <a:gd name="T110" fmla="*/ 1081603 w 4116"/>
              <a:gd name="T111" fmla="*/ 1210124 h 5239"/>
              <a:gd name="T112" fmla="*/ 759632 w 4116"/>
              <a:gd name="T113" fmla="*/ 977044 h 5239"/>
              <a:gd name="T114" fmla="*/ 744716 w 4116"/>
              <a:gd name="T115" fmla="*/ 972317 h 52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116" h="5239">
                <a:moveTo>
                  <a:pt x="2496" y="2121"/>
                </a:moveTo>
                <a:lnTo>
                  <a:pt x="2496" y="2121"/>
                </a:lnTo>
                <a:lnTo>
                  <a:pt x="2443" y="2107"/>
                </a:lnTo>
                <a:lnTo>
                  <a:pt x="2390" y="2095"/>
                </a:lnTo>
                <a:lnTo>
                  <a:pt x="2336" y="2084"/>
                </a:lnTo>
                <a:lnTo>
                  <a:pt x="2282" y="2075"/>
                </a:lnTo>
                <a:lnTo>
                  <a:pt x="2227" y="2068"/>
                </a:lnTo>
                <a:lnTo>
                  <a:pt x="2171" y="2063"/>
                </a:lnTo>
                <a:lnTo>
                  <a:pt x="2115" y="2060"/>
                </a:lnTo>
                <a:lnTo>
                  <a:pt x="2058" y="2059"/>
                </a:lnTo>
                <a:lnTo>
                  <a:pt x="2002" y="2060"/>
                </a:lnTo>
                <a:lnTo>
                  <a:pt x="1945" y="2063"/>
                </a:lnTo>
                <a:lnTo>
                  <a:pt x="1890" y="2068"/>
                </a:lnTo>
                <a:lnTo>
                  <a:pt x="1835" y="2075"/>
                </a:lnTo>
                <a:lnTo>
                  <a:pt x="1780" y="2084"/>
                </a:lnTo>
                <a:lnTo>
                  <a:pt x="1726" y="2095"/>
                </a:lnTo>
                <a:lnTo>
                  <a:pt x="1673" y="2107"/>
                </a:lnTo>
                <a:lnTo>
                  <a:pt x="1621" y="2121"/>
                </a:lnTo>
                <a:lnTo>
                  <a:pt x="1621" y="761"/>
                </a:lnTo>
                <a:lnTo>
                  <a:pt x="452" y="761"/>
                </a:lnTo>
                <a:lnTo>
                  <a:pt x="452" y="1438"/>
                </a:lnTo>
                <a:lnTo>
                  <a:pt x="1020" y="2446"/>
                </a:lnTo>
                <a:lnTo>
                  <a:pt x="989" y="2473"/>
                </a:lnTo>
                <a:lnTo>
                  <a:pt x="958" y="2502"/>
                </a:lnTo>
                <a:lnTo>
                  <a:pt x="928" y="2532"/>
                </a:lnTo>
                <a:lnTo>
                  <a:pt x="900" y="2561"/>
                </a:lnTo>
                <a:lnTo>
                  <a:pt x="871" y="2593"/>
                </a:lnTo>
                <a:lnTo>
                  <a:pt x="844" y="2624"/>
                </a:lnTo>
                <a:lnTo>
                  <a:pt x="817" y="2656"/>
                </a:lnTo>
                <a:lnTo>
                  <a:pt x="792" y="2689"/>
                </a:lnTo>
                <a:lnTo>
                  <a:pt x="767" y="2723"/>
                </a:lnTo>
                <a:lnTo>
                  <a:pt x="743" y="2758"/>
                </a:lnTo>
                <a:lnTo>
                  <a:pt x="720" y="2792"/>
                </a:lnTo>
                <a:lnTo>
                  <a:pt x="697" y="2828"/>
                </a:lnTo>
                <a:lnTo>
                  <a:pt x="676" y="2864"/>
                </a:lnTo>
                <a:lnTo>
                  <a:pt x="655" y="2901"/>
                </a:lnTo>
                <a:lnTo>
                  <a:pt x="636" y="2938"/>
                </a:lnTo>
                <a:lnTo>
                  <a:pt x="618" y="2977"/>
                </a:lnTo>
                <a:lnTo>
                  <a:pt x="600" y="3015"/>
                </a:lnTo>
                <a:lnTo>
                  <a:pt x="584" y="3054"/>
                </a:lnTo>
                <a:lnTo>
                  <a:pt x="569" y="3094"/>
                </a:lnTo>
                <a:lnTo>
                  <a:pt x="554" y="3134"/>
                </a:lnTo>
                <a:lnTo>
                  <a:pt x="540" y="3174"/>
                </a:lnTo>
                <a:lnTo>
                  <a:pt x="528" y="3216"/>
                </a:lnTo>
                <a:lnTo>
                  <a:pt x="517" y="3257"/>
                </a:lnTo>
                <a:lnTo>
                  <a:pt x="507" y="3300"/>
                </a:lnTo>
                <a:lnTo>
                  <a:pt x="499" y="3341"/>
                </a:lnTo>
                <a:lnTo>
                  <a:pt x="490" y="3384"/>
                </a:lnTo>
                <a:lnTo>
                  <a:pt x="483" y="3428"/>
                </a:lnTo>
                <a:lnTo>
                  <a:pt x="478" y="3472"/>
                </a:lnTo>
                <a:lnTo>
                  <a:pt x="474" y="3515"/>
                </a:lnTo>
                <a:lnTo>
                  <a:pt x="471" y="3559"/>
                </a:lnTo>
                <a:lnTo>
                  <a:pt x="469" y="3604"/>
                </a:lnTo>
                <a:lnTo>
                  <a:pt x="468" y="3649"/>
                </a:lnTo>
                <a:lnTo>
                  <a:pt x="469" y="3691"/>
                </a:lnTo>
                <a:lnTo>
                  <a:pt x="470" y="3731"/>
                </a:lnTo>
                <a:lnTo>
                  <a:pt x="473" y="3771"/>
                </a:lnTo>
                <a:lnTo>
                  <a:pt x="476" y="3812"/>
                </a:lnTo>
                <a:lnTo>
                  <a:pt x="481" y="3852"/>
                </a:lnTo>
                <a:lnTo>
                  <a:pt x="486" y="3891"/>
                </a:lnTo>
                <a:lnTo>
                  <a:pt x="493" y="3931"/>
                </a:lnTo>
                <a:lnTo>
                  <a:pt x="501" y="3970"/>
                </a:lnTo>
                <a:lnTo>
                  <a:pt x="509" y="4008"/>
                </a:lnTo>
                <a:lnTo>
                  <a:pt x="519" y="4046"/>
                </a:lnTo>
                <a:lnTo>
                  <a:pt x="529" y="4085"/>
                </a:lnTo>
                <a:lnTo>
                  <a:pt x="540" y="4122"/>
                </a:lnTo>
                <a:lnTo>
                  <a:pt x="552" y="4159"/>
                </a:lnTo>
                <a:lnTo>
                  <a:pt x="565" y="4196"/>
                </a:lnTo>
                <a:lnTo>
                  <a:pt x="579" y="4233"/>
                </a:lnTo>
                <a:lnTo>
                  <a:pt x="593" y="4268"/>
                </a:lnTo>
                <a:lnTo>
                  <a:pt x="609" y="4304"/>
                </a:lnTo>
                <a:lnTo>
                  <a:pt x="625" y="4339"/>
                </a:lnTo>
                <a:lnTo>
                  <a:pt x="642" y="4373"/>
                </a:lnTo>
                <a:lnTo>
                  <a:pt x="661" y="4407"/>
                </a:lnTo>
                <a:lnTo>
                  <a:pt x="679" y="4440"/>
                </a:lnTo>
                <a:lnTo>
                  <a:pt x="698" y="4474"/>
                </a:lnTo>
                <a:lnTo>
                  <a:pt x="719" y="4507"/>
                </a:lnTo>
                <a:lnTo>
                  <a:pt x="740" y="4538"/>
                </a:lnTo>
                <a:lnTo>
                  <a:pt x="761" y="4570"/>
                </a:lnTo>
                <a:lnTo>
                  <a:pt x="785" y="4600"/>
                </a:lnTo>
                <a:lnTo>
                  <a:pt x="807" y="4631"/>
                </a:lnTo>
                <a:lnTo>
                  <a:pt x="832" y="4660"/>
                </a:lnTo>
                <a:lnTo>
                  <a:pt x="856" y="4690"/>
                </a:lnTo>
                <a:lnTo>
                  <a:pt x="882" y="4718"/>
                </a:lnTo>
                <a:lnTo>
                  <a:pt x="907" y="4746"/>
                </a:lnTo>
                <a:lnTo>
                  <a:pt x="935" y="4773"/>
                </a:lnTo>
                <a:lnTo>
                  <a:pt x="961" y="4800"/>
                </a:lnTo>
                <a:lnTo>
                  <a:pt x="990" y="4826"/>
                </a:lnTo>
                <a:lnTo>
                  <a:pt x="1018" y="4852"/>
                </a:lnTo>
                <a:lnTo>
                  <a:pt x="1047" y="4876"/>
                </a:lnTo>
                <a:lnTo>
                  <a:pt x="1077" y="4900"/>
                </a:lnTo>
                <a:lnTo>
                  <a:pt x="1107" y="4923"/>
                </a:lnTo>
                <a:lnTo>
                  <a:pt x="1138" y="4946"/>
                </a:lnTo>
                <a:lnTo>
                  <a:pt x="1170" y="4968"/>
                </a:lnTo>
                <a:lnTo>
                  <a:pt x="1201" y="4988"/>
                </a:lnTo>
                <a:lnTo>
                  <a:pt x="1234" y="5009"/>
                </a:lnTo>
                <a:lnTo>
                  <a:pt x="1267" y="5028"/>
                </a:lnTo>
                <a:lnTo>
                  <a:pt x="1300" y="5047"/>
                </a:lnTo>
                <a:lnTo>
                  <a:pt x="1335" y="5065"/>
                </a:lnTo>
                <a:lnTo>
                  <a:pt x="1370" y="5082"/>
                </a:lnTo>
                <a:lnTo>
                  <a:pt x="1404" y="5098"/>
                </a:lnTo>
                <a:lnTo>
                  <a:pt x="1440" y="5114"/>
                </a:lnTo>
                <a:lnTo>
                  <a:pt x="1476" y="5129"/>
                </a:lnTo>
                <a:lnTo>
                  <a:pt x="1512" y="5142"/>
                </a:lnTo>
                <a:lnTo>
                  <a:pt x="1549" y="5155"/>
                </a:lnTo>
                <a:lnTo>
                  <a:pt x="1586" y="5168"/>
                </a:lnTo>
                <a:lnTo>
                  <a:pt x="1623" y="5179"/>
                </a:lnTo>
                <a:lnTo>
                  <a:pt x="1661" y="5189"/>
                </a:lnTo>
                <a:lnTo>
                  <a:pt x="1700" y="5198"/>
                </a:lnTo>
                <a:lnTo>
                  <a:pt x="1738" y="5206"/>
                </a:lnTo>
                <a:lnTo>
                  <a:pt x="1777" y="5214"/>
                </a:lnTo>
                <a:lnTo>
                  <a:pt x="1817" y="5221"/>
                </a:lnTo>
                <a:lnTo>
                  <a:pt x="1855" y="5227"/>
                </a:lnTo>
                <a:lnTo>
                  <a:pt x="1896" y="5231"/>
                </a:lnTo>
                <a:lnTo>
                  <a:pt x="1936" y="5235"/>
                </a:lnTo>
                <a:lnTo>
                  <a:pt x="1977" y="5237"/>
                </a:lnTo>
                <a:lnTo>
                  <a:pt x="2017" y="5239"/>
                </a:lnTo>
                <a:lnTo>
                  <a:pt x="2058" y="5239"/>
                </a:lnTo>
                <a:lnTo>
                  <a:pt x="2099" y="5239"/>
                </a:lnTo>
                <a:lnTo>
                  <a:pt x="2141" y="5237"/>
                </a:lnTo>
                <a:lnTo>
                  <a:pt x="2180" y="5235"/>
                </a:lnTo>
                <a:lnTo>
                  <a:pt x="2221" y="5231"/>
                </a:lnTo>
                <a:lnTo>
                  <a:pt x="2261" y="5227"/>
                </a:lnTo>
                <a:lnTo>
                  <a:pt x="2301" y="5221"/>
                </a:lnTo>
                <a:lnTo>
                  <a:pt x="2339" y="5214"/>
                </a:lnTo>
                <a:lnTo>
                  <a:pt x="2379" y="5206"/>
                </a:lnTo>
                <a:lnTo>
                  <a:pt x="2418" y="5198"/>
                </a:lnTo>
                <a:lnTo>
                  <a:pt x="2456" y="5189"/>
                </a:lnTo>
                <a:lnTo>
                  <a:pt x="2494" y="5179"/>
                </a:lnTo>
                <a:lnTo>
                  <a:pt x="2531" y="5168"/>
                </a:lnTo>
                <a:lnTo>
                  <a:pt x="2569" y="5155"/>
                </a:lnTo>
                <a:lnTo>
                  <a:pt x="2605" y="5142"/>
                </a:lnTo>
                <a:lnTo>
                  <a:pt x="2642" y="5129"/>
                </a:lnTo>
                <a:lnTo>
                  <a:pt x="2678" y="5114"/>
                </a:lnTo>
                <a:lnTo>
                  <a:pt x="2713" y="5098"/>
                </a:lnTo>
                <a:lnTo>
                  <a:pt x="2748" y="5082"/>
                </a:lnTo>
                <a:lnTo>
                  <a:pt x="2783" y="5065"/>
                </a:lnTo>
                <a:lnTo>
                  <a:pt x="2816" y="5047"/>
                </a:lnTo>
                <a:lnTo>
                  <a:pt x="2850" y="5028"/>
                </a:lnTo>
                <a:lnTo>
                  <a:pt x="2883" y="5009"/>
                </a:lnTo>
                <a:lnTo>
                  <a:pt x="2915" y="4988"/>
                </a:lnTo>
                <a:lnTo>
                  <a:pt x="2948" y="4968"/>
                </a:lnTo>
                <a:lnTo>
                  <a:pt x="2979" y="4946"/>
                </a:lnTo>
                <a:lnTo>
                  <a:pt x="3010" y="4923"/>
                </a:lnTo>
                <a:lnTo>
                  <a:pt x="3040" y="4900"/>
                </a:lnTo>
                <a:lnTo>
                  <a:pt x="3070" y="4876"/>
                </a:lnTo>
                <a:lnTo>
                  <a:pt x="3099" y="4852"/>
                </a:lnTo>
                <a:lnTo>
                  <a:pt x="3128" y="4826"/>
                </a:lnTo>
                <a:lnTo>
                  <a:pt x="3155" y="4800"/>
                </a:lnTo>
                <a:lnTo>
                  <a:pt x="3183" y="4773"/>
                </a:lnTo>
                <a:lnTo>
                  <a:pt x="3209" y="4746"/>
                </a:lnTo>
                <a:lnTo>
                  <a:pt x="3236" y="4718"/>
                </a:lnTo>
                <a:lnTo>
                  <a:pt x="3260" y="4690"/>
                </a:lnTo>
                <a:lnTo>
                  <a:pt x="3286" y="4660"/>
                </a:lnTo>
                <a:lnTo>
                  <a:pt x="3309" y="4631"/>
                </a:lnTo>
                <a:lnTo>
                  <a:pt x="3333" y="4600"/>
                </a:lnTo>
                <a:lnTo>
                  <a:pt x="3355" y="4570"/>
                </a:lnTo>
                <a:lnTo>
                  <a:pt x="3376" y="4538"/>
                </a:lnTo>
                <a:lnTo>
                  <a:pt x="3398" y="4507"/>
                </a:lnTo>
                <a:lnTo>
                  <a:pt x="3418" y="4474"/>
                </a:lnTo>
                <a:lnTo>
                  <a:pt x="3438" y="4440"/>
                </a:lnTo>
                <a:lnTo>
                  <a:pt x="3457" y="4407"/>
                </a:lnTo>
                <a:lnTo>
                  <a:pt x="3474" y="4373"/>
                </a:lnTo>
                <a:lnTo>
                  <a:pt x="3492" y="4339"/>
                </a:lnTo>
                <a:lnTo>
                  <a:pt x="3508" y="4304"/>
                </a:lnTo>
                <a:lnTo>
                  <a:pt x="3523" y="4268"/>
                </a:lnTo>
                <a:lnTo>
                  <a:pt x="3538" y="4233"/>
                </a:lnTo>
                <a:lnTo>
                  <a:pt x="3552" y="4196"/>
                </a:lnTo>
                <a:lnTo>
                  <a:pt x="3565" y="4159"/>
                </a:lnTo>
                <a:lnTo>
                  <a:pt x="3577" y="4122"/>
                </a:lnTo>
                <a:lnTo>
                  <a:pt x="3588" y="4085"/>
                </a:lnTo>
                <a:lnTo>
                  <a:pt x="3599" y="4046"/>
                </a:lnTo>
                <a:lnTo>
                  <a:pt x="3608" y="4008"/>
                </a:lnTo>
                <a:lnTo>
                  <a:pt x="3616" y="3970"/>
                </a:lnTo>
                <a:lnTo>
                  <a:pt x="3624" y="3931"/>
                </a:lnTo>
                <a:lnTo>
                  <a:pt x="3630" y="3891"/>
                </a:lnTo>
                <a:lnTo>
                  <a:pt x="3635" y="3852"/>
                </a:lnTo>
                <a:lnTo>
                  <a:pt x="3640" y="3812"/>
                </a:lnTo>
                <a:lnTo>
                  <a:pt x="3643" y="3771"/>
                </a:lnTo>
                <a:lnTo>
                  <a:pt x="3646" y="3731"/>
                </a:lnTo>
                <a:lnTo>
                  <a:pt x="3648" y="3691"/>
                </a:lnTo>
                <a:lnTo>
                  <a:pt x="3648" y="3649"/>
                </a:lnTo>
                <a:lnTo>
                  <a:pt x="3647" y="3601"/>
                </a:lnTo>
                <a:lnTo>
                  <a:pt x="3645" y="3552"/>
                </a:lnTo>
                <a:lnTo>
                  <a:pt x="3642" y="3504"/>
                </a:lnTo>
                <a:lnTo>
                  <a:pt x="3637" y="3457"/>
                </a:lnTo>
                <a:lnTo>
                  <a:pt x="3631" y="3411"/>
                </a:lnTo>
                <a:lnTo>
                  <a:pt x="3623" y="3364"/>
                </a:lnTo>
                <a:lnTo>
                  <a:pt x="3614" y="3318"/>
                </a:lnTo>
                <a:lnTo>
                  <a:pt x="3604" y="3272"/>
                </a:lnTo>
                <a:lnTo>
                  <a:pt x="3591" y="3227"/>
                </a:lnTo>
                <a:lnTo>
                  <a:pt x="3579" y="3182"/>
                </a:lnTo>
                <a:lnTo>
                  <a:pt x="3565" y="3139"/>
                </a:lnTo>
                <a:lnTo>
                  <a:pt x="3550" y="3095"/>
                </a:lnTo>
                <a:lnTo>
                  <a:pt x="3532" y="3052"/>
                </a:lnTo>
                <a:lnTo>
                  <a:pt x="3515" y="3010"/>
                </a:lnTo>
                <a:lnTo>
                  <a:pt x="3496" y="2969"/>
                </a:lnTo>
                <a:lnTo>
                  <a:pt x="3475" y="2928"/>
                </a:lnTo>
                <a:lnTo>
                  <a:pt x="3454" y="2887"/>
                </a:lnTo>
                <a:lnTo>
                  <a:pt x="3431" y="2847"/>
                </a:lnTo>
                <a:lnTo>
                  <a:pt x="3408" y="2809"/>
                </a:lnTo>
                <a:lnTo>
                  <a:pt x="3384" y="2771"/>
                </a:lnTo>
                <a:lnTo>
                  <a:pt x="3358" y="2733"/>
                </a:lnTo>
                <a:lnTo>
                  <a:pt x="3332" y="2697"/>
                </a:lnTo>
                <a:lnTo>
                  <a:pt x="3304" y="2661"/>
                </a:lnTo>
                <a:lnTo>
                  <a:pt x="3276" y="2626"/>
                </a:lnTo>
                <a:lnTo>
                  <a:pt x="3246" y="2592"/>
                </a:lnTo>
                <a:lnTo>
                  <a:pt x="3215" y="2559"/>
                </a:lnTo>
                <a:lnTo>
                  <a:pt x="3184" y="2526"/>
                </a:lnTo>
                <a:lnTo>
                  <a:pt x="3151" y="2495"/>
                </a:lnTo>
                <a:lnTo>
                  <a:pt x="3118" y="2464"/>
                </a:lnTo>
                <a:lnTo>
                  <a:pt x="3084" y="2435"/>
                </a:lnTo>
                <a:lnTo>
                  <a:pt x="3049" y="2406"/>
                </a:lnTo>
                <a:lnTo>
                  <a:pt x="3014" y="2378"/>
                </a:lnTo>
                <a:lnTo>
                  <a:pt x="3666" y="1453"/>
                </a:lnTo>
                <a:lnTo>
                  <a:pt x="3666" y="761"/>
                </a:lnTo>
                <a:lnTo>
                  <a:pt x="2496" y="761"/>
                </a:lnTo>
                <a:lnTo>
                  <a:pt x="2496" y="2121"/>
                </a:lnTo>
                <a:close/>
                <a:moveTo>
                  <a:pt x="3080" y="3649"/>
                </a:moveTo>
                <a:lnTo>
                  <a:pt x="3080" y="3649"/>
                </a:lnTo>
                <a:lnTo>
                  <a:pt x="3079" y="3675"/>
                </a:lnTo>
                <a:lnTo>
                  <a:pt x="3078" y="3702"/>
                </a:lnTo>
                <a:lnTo>
                  <a:pt x="3077" y="3727"/>
                </a:lnTo>
                <a:lnTo>
                  <a:pt x="3074" y="3754"/>
                </a:lnTo>
                <a:lnTo>
                  <a:pt x="3072" y="3779"/>
                </a:lnTo>
                <a:lnTo>
                  <a:pt x="3068" y="3805"/>
                </a:lnTo>
                <a:lnTo>
                  <a:pt x="3064" y="3829"/>
                </a:lnTo>
                <a:lnTo>
                  <a:pt x="3059" y="3855"/>
                </a:lnTo>
                <a:lnTo>
                  <a:pt x="3053" y="3879"/>
                </a:lnTo>
                <a:lnTo>
                  <a:pt x="3047" y="3905"/>
                </a:lnTo>
                <a:lnTo>
                  <a:pt x="3041" y="3928"/>
                </a:lnTo>
                <a:lnTo>
                  <a:pt x="3033" y="3952"/>
                </a:lnTo>
                <a:lnTo>
                  <a:pt x="3026" y="3976"/>
                </a:lnTo>
                <a:lnTo>
                  <a:pt x="3018" y="4000"/>
                </a:lnTo>
                <a:lnTo>
                  <a:pt x="3009" y="4023"/>
                </a:lnTo>
                <a:lnTo>
                  <a:pt x="3000" y="4046"/>
                </a:lnTo>
                <a:lnTo>
                  <a:pt x="2979" y="4091"/>
                </a:lnTo>
                <a:lnTo>
                  <a:pt x="2956" y="4136"/>
                </a:lnTo>
                <a:lnTo>
                  <a:pt x="2931" y="4179"/>
                </a:lnTo>
                <a:lnTo>
                  <a:pt x="2905" y="4219"/>
                </a:lnTo>
                <a:lnTo>
                  <a:pt x="2876" y="4260"/>
                </a:lnTo>
                <a:lnTo>
                  <a:pt x="2846" y="4299"/>
                </a:lnTo>
                <a:lnTo>
                  <a:pt x="2814" y="4335"/>
                </a:lnTo>
                <a:lnTo>
                  <a:pt x="2780" y="4371"/>
                </a:lnTo>
                <a:lnTo>
                  <a:pt x="2745" y="4405"/>
                </a:lnTo>
                <a:lnTo>
                  <a:pt x="2707" y="4437"/>
                </a:lnTo>
                <a:lnTo>
                  <a:pt x="2669" y="4467"/>
                </a:lnTo>
                <a:lnTo>
                  <a:pt x="2629" y="4495"/>
                </a:lnTo>
                <a:lnTo>
                  <a:pt x="2588" y="4522"/>
                </a:lnTo>
                <a:lnTo>
                  <a:pt x="2545" y="4547"/>
                </a:lnTo>
                <a:lnTo>
                  <a:pt x="2500" y="4570"/>
                </a:lnTo>
                <a:lnTo>
                  <a:pt x="2456" y="4590"/>
                </a:lnTo>
                <a:lnTo>
                  <a:pt x="2432" y="4599"/>
                </a:lnTo>
                <a:lnTo>
                  <a:pt x="2410" y="4608"/>
                </a:lnTo>
                <a:lnTo>
                  <a:pt x="2385" y="4617"/>
                </a:lnTo>
                <a:lnTo>
                  <a:pt x="2362" y="4625"/>
                </a:lnTo>
                <a:lnTo>
                  <a:pt x="2337" y="4632"/>
                </a:lnTo>
                <a:lnTo>
                  <a:pt x="2313" y="4638"/>
                </a:lnTo>
                <a:lnTo>
                  <a:pt x="2288" y="4644"/>
                </a:lnTo>
                <a:lnTo>
                  <a:pt x="2264" y="4649"/>
                </a:lnTo>
                <a:lnTo>
                  <a:pt x="2239" y="4654"/>
                </a:lnTo>
                <a:lnTo>
                  <a:pt x="2214" y="4658"/>
                </a:lnTo>
                <a:lnTo>
                  <a:pt x="2189" y="4662"/>
                </a:lnTo>
                <a:lnTo>
                  <a:pt x="2163" y="4665"/>
                </a:lnTo>
                <a:lnTo>
                  <a:pt x="2137" y="4668"/>
                </a:lnTo>
                <a:lnTo>
                  <a:pt x="2111" y="4669"/>
                </a:lnTo>
                <a:lnTo>
                  <a:pt x="2085" y="4670"/>
                </a:lnTo>
                <a:lnTo>
                  <a:pt x="2058" y="4671"/>
                </a:lnTo>
                <a:lnTo>
                  <a:pt x="2032" y="4670"/>
                </a:lnTo>
                <a:lnTo>
                  <a:pt x="2006" y="4669"/>
                </a:lnTo>
                <a:lnTo>
                  <a:pt x="1980" y="4668"/>
                </a:lnTo>
                <a:lnTo>
                  <a:pt x="1954" y="4665"/>
                </a:lnTo>
                <a:lnTo>
                  <a:pt x="1929" y="4662"/>
                </a:lnTo>
                <a:lnTo>
                  <a:pt x="1903" y="4658"/>
                </a:lnTo>
                <a:lnTo>
                  <a:pt x="1878" y="4654"/>
                </a:lnTo>
                <a:lnTo>
                  <a:pt x="1852" y="4649"/>
                </a:lnTo>
                <a:lnTo>
                  <a:pt x="1828" y="4644"/>
                </a:lnTo>
                <a:lnTo>
                  <a:pt x="1804" y="4638"/>
                </a:lnTo>
                <a:lnTo>
                  <a:pt x="1779" y="4632"/>
                </a:lnTo>
                <a:lnTo>
                  <a:pt x="1755" y="4625"/>
                </a:lnTo>
                <a:lnTo>
                  <a:pt x="1731" y="4617"/>
                </a:lnTo>
                <a:lnTo>
                  <a:pt x="1708" y="4608"/>
                </a:lnTo>
                <a:lnTo>
                  <a:pt x="1684" y="4599"/>
                </a:lnTo>
                <a:lnTo>
                  <a:pt x="1661" y="4590"/>
                </a:lnTo>
                <a:lnTo>
                  <a:pt x="1616" y="4570"/>
                </a:lnTo>
                <a:lnTo>
                  <a:pt x="1572" y="4547"/>
                </a:lnTo>
                <a:lnTo>
                  <a:pt x="1530" y="4522"/>
                </a:lnTo>
                <a:lnTo>
                  <a:pt x="1488" y="4495"/>
                </a:lnTo>
                <a:lnTo>
                  <a:pt x="1448" y="4467"/>
                </a:lnTo>
                <a:lnTo>
                  <a:pt x="1409" y="4437"/>
                </a:lnTo>
                <a:lnTo>
                  <a:pt x="1373" y="4405"/>
                </a:lnTo>
                <a:lnTo>
                  <a:pt x="1337" y="4371"/>
                </a:lnTo>
                <a:lnTo>
                  <a:pt x="1303" y="4335"/>
                </a:lnTo>
                <a:lnTo>
                  <a:pt x="1271" y="4299"/>
                </a:lnTo>
                <a:lnTo>
                  <a:pt x="1240" y="4260"/>
                </a:lnTo>
                <a:lnTo>
                  <a:pt x="1212" y="4219"/>
                </a:lnTo>
                <a:lnTo>
                  <a:pt x="1185" y="4179"/>
                </a:lnTo>
                <a:lnTo>
                  <a:pt x="1161" y="4136"/>
                </a:lnTo>
                <a:lnTo>
                  <a:pt x="1138" y="4091"/>
                </a:lnTo>
                <a:lnTo>
                  <a:pt x="1118" y="4046"/>
                </a:lnTo>
                <a:lnTo>
                  <a:pt x="1108" y="4023"/>
                </a:lnTo>
                <a:lnTo>
                  <a:pt x="1100" y="4000"/>
                </a:lnTo>
                <a:lnTo>
                  <a:pt x="1091" y="3976"/>
                </a:lnTo>
                <a:lnTo>
                  <a:pt x="1083" y="3952"/>
                </a:lnTo>
                <a:lnTo>
                  <a:pt x="1076" y="3928"/>
                </a:lnTo>
                <a:lnTo>
                  <a:pt x="1069" y="3905"/>
                </a:lnTo>
                <a:lnTo>
                  <a:pt x="1064" y="3879"/>
                </a:lnTo>
                <a:lnTo>
                  <a:pt x="1058" y="3855"/>
                </a:lnTo>
                <a:lnTo>
                  <a:pt x="1053" y="3829"/>
                </a:lnTo>
                <a:lnTo>
                  <a:pt x="1049" y="3805"/>
                </a:lnTo>
                <a:lnTo>
                  <a:pt x="1046" y="3779"/>
                </a:lnTo>
                <a:lnTo>
                  <a:pt x="1043" y="3754"/>
                </a:lnTo>
                <a:lnTo>
                  <a:pt x="1041" y="3727"/>
                </a:lnTo>
                <a:lnTo>
                  <a:pt x="1038" y="3702"/>
                </a:lnTo>
                <a:lnTo>
                  <a:pt x="1037" y="3675"/>
                </a:lnTo>
                <a:lnTo>
                  <a:pt x="1037" y="3649"/>
                </a:lnTo>
                <a:lnTo>
                  <a:pt x="1037" y="3622"/>
                </a:lnTo>
                <a:lnTo>
                  <a:pt x="1038" y="3597"/>
                </a:lnTo>
                <a:lnTo>
                  <a:pt x="1041" y="3571"/>
                </a:lnTo>
                <a:lnTo>
                  <a:pt x="1043" y="3545"/>
                </a:lnTo>
                <a:lnTo>
                  <a:pt x="1046" y="3520"/>
                </a:lnTo>
                <a:lnTo>
                  <a:pt x="1049" y="3494"/>
                </a:lnTo>
                <a:lnTo>
                  <a:pt x="1053" y="3469"/>
                </a:lnTo>
                <a:lnTo>
                  <a:pt x="1058" y="3444"/>
                </a:lnTo>
                <a:lnTo>
                  <a:pt x="1064" y="3419"/>
                </a:lnTo>
                <a:lnTo>
                  <a:pt x="1069" y="3394"/>
                </a:lnTo>
                <a:lnTo>
                  <a:pt x="1076" y="3370"/>
                </a:lnTo>
                <a:lnTo>
                  <a:pt x="1083" y="3346"/>
                </a:lnTo>
                <a:lnTo>
                  <a:pt x="1091" y="3322"/>
                </a:lnTo>
                <a:lnTo>
                  <a:pt x="1100" y="3299"/>
                </a:lnTo>
                <a:lnTo>
                  <a:pt x="1108" y="3275"/>
                </a:lnTo>
                <a:lnTo>
                  <a:pt x="1118" y="3252"/>
                </a:lnTo>
                <a:lnTo>
                  <a:pt x="1138" y="3207"/>
                </a:lnTo>
                <a:lnTo>
                  <a:pt x="1161" y="3163"/>
                </a:lnTo>
                <a:lnTo>
                  <a:pt x="1185" y="3120"/>
                </a:lnTo>
                <a:lnTo>
                  <a:pt x="1212" y="3079"/>
                </a:lnTo>
                <a:lnTo>
                  <a:pt x="1240" y="3039"/>
                </a:lnTo>
                <a:lnTo>
                  <a:pt x="1271" y="3000"/>
                </a:lnTo>
                <a:lnTo>
                  <a:pt x="1303" y="2963"/>
                </a:lnTo>
                <a:lnTo>
                  <a:pt x="1337" y="2928"/>
                </a:lnTo>
                <a:lnTo>
                  <a:pt x="1373" y="2894"/>
                </a:lnTo>
                <a:lnTo>
                  <a:pt x="1409" y="2862"/>
                </a:lnTo>
                <a:lnTo>
                  <a:pt x="1448" y="2831"/>
                </a:lnTo>
                <a:lnTo>
                  <a:pt x="1488" y="2802"/>
                </a:lnTo>
                <a:lnTo>
                  <a:pt x="1530" y="2776"/>
                </a:lnTo>
                <a:lnTo>
                  <a:pt x="1572" y="2752"/>
                </a:lnTo>
                <a:lnTo>
                  <a:pt x="1616" y="2729"/>
                </a:lnTo>
                <a:lnTo>
                  <a:pt x="1661" y="2709"/>
                </a:lnTo>
                <a:lnTo>
                  <a:pt x="1684" y="2700"/>
                </a:lnTo>
                <a:lnTo>
                  <a:pt x="1708" y="2690"/>
                </a:lnTo>
                <a:lnTo>
                  <a:pt x="1731" y="2682"/>
                </a:lnTo>
                <a:lnTo>
                  <a:pt x="1755" y="2674"/>
                </a:lnTo>
                <a:lnTo>
                  <a:pt x="1779" y="2667"/>
                </a:lnTo>
                <a:lnTo>
                  <a:pt x="1804" y="2661"/>
                </a:lnTo>
                <a:lnTo>
                  <a:pt x="1828" y="2655"/>
                </a:lnTo>
                <a:lnTo>
                  <a:pt x="1852" y="2649"/>
                </a:lnTo>
                <a:lnTo>
                  <a:pt x="1878" y="2645"/>
                </a:lnTo>
                <a:lnTo>
                  <a:pt x="1903" y="2640"/>
                </a:lnTo>
                <a:lnTo>
                  <a:pt x="1929" y="2636"/>
                </a:lnTo>
                <a:lnTo>
                  <a:pt x="1954" y="2633"/>
                </a:lnTo>
                <a:lnTo>
                  <a:pt x="1980" y="2631"/>
                </a:lnTo>
                <a:lnTo>
                  <a:pt x="2006" y="2629"/>
                </a:lnTo>
                <a:lnTo>
                  <a:pt x="2032" y="2628"/>
                </a:lnTo>
                <a:lnTo>
                  <a:pt x="2058" y="2628"/>
                </a:lnTo>
                <a:lnTo>
                  <a:pt x="2085" y="2628"/>
                </a:lnTo>
                <a:lnTo>
                  <a:pt x="2111" y="2629"/>
                </a:lnTo>
                <a:lnTo>
                  <a:pt x="2137" y="2631"/>
                </a:lnTo>
                <a:lnTo>
                  <a:pt x="2163" y="2633"/>
                </a:lnTo>
                <a:lnTo>
                  <a:pt x="2189" y="2636"/>
                </a:lnTo>
                <a:lnTo>
                  <a:pt x="2214" y="2640"/>
                </a:lnTo>
                <a:lnTo>
                  <a:pt x="2239" y="2645"/>
                </a:lnTo>
                <a:lnTo>
                  <a:pt x="2264" y="2649"/>
                </a:lnTo>
                <a:lnTo>
                  <a:pt x="2288" y="2655"/>
                </a:lnTo>
                <a:lnTo>
                  <a:pt x="2313" y="2661"/>
                </a:lnTo>
                <a:lnTo>
                  <a:pt x="2337" y="2667"/>
                </a:lnTo>
                <a:lnTo>
                  <a:pt x="2362" y="2674"/>
                </a:lnTo>
                <a:lnTo>
                  <a:pt x="2385" y="2682"/>
                </a:lnTo>
                <a:lnTo>
                  <a:pt x="2410" y="2690"/>
                </a:lnTo>
                <a:lnTo>
                  <a:pt x="2432" y="2700"/>
                </a:lnTo>
                <a:lnTo>
                  <a:pt x="2456" y="2709"/>
                </a:lnTo>
                <a:lnTo>
                  <a:pt x="2500" y="2729"/>
                </a:lnTo>
                <a:lnTo>
                  <a:pt x="2545" y="2752"/>
                </a:lnTo>
                <a:lnTo>
                  <a:pt x="2588" y="2776"/>
                </a:lnTo>
                <a:lnTo>
                  <a:pt x="2629" y="2802"/>
                </a:lnTo>
                <a:lnTo>
                  <a:pt x="2669" y="2831"/>
                </a:lnTo>
                <a:lnTo>
                  <a:pt x="2707" y="2862"/>
                </a:lnTo>
                <a:lnTo>
                  <a:pt x="2745" y="2894"/>
                </a:lnTo>
                <a:lnTo>
                  <a:pt x="2780" y="2928"/>
                </a:lnTo>
                <a:lnTo>
                  <a:pt x="2814" y="2963"/>
                </a:lnTo>
                <a:lnTo>
                  <a:pt x="2846" y="3000"/>
                </a:lnTo>
                <a:lnTo>
                  <a:pt x="2876" y="3039"/>
                </a:lnTo>
                <a:lnTo>
                  <a:pt x="2905" y="3079"/>
                </a:lnTo>
                <a:lnTo>
                  <a:pt x="2931" y="3120"/>
                </a:lnTo>
                <a:lnTo>
                  <a:pt x="2956" y="3163"/>
                </a:lnTo>
                <a:lnTo>
                  <a:pt x="2979" y="3207"/>
                </a:lnTo>
                <a:lnTo>
                  <a:pt x="3000" y="3252"/>
                </a:lnTo>
                <a:lnTo>
                  <a:pt x="3009" y="3275"/>
                </a:lnTo>
                <a:lnTo>
                  <a:pt x="3018" y="3299"/>
                </a:lnTo>
                <a:lnTo>
                  <a:pt x="3026" y="3322"/>
                </a:lnTo>
                <a:lnTo>
                  <a:pt x="3033" y="3346"/>
                </a:lnTo>
                <a:lnTo>
                  <a:pt x="3041" y="3370"/>
                </a:lnTo>
                <a:lnTo>
                  <a:pt x="3047" y="3394"/>
                </a:lnTo>
                <a:lnTo>
                  <a:pt x="3053" y="3419"/>
                </a:lnTo>
                <a:lnTo>
                  <a:pt x="3059" y="3444"/>
                </a:lnTo>
                <a:lnTo>
                  <a:pt x="3064" y="3469"/>
                </a:lnTo>
                <a:lnTo>
                  <a:pt x="3068" y="3494"/>
                </a:lnTo>
                <a:lnTo>
                  <a:pt x="3072" y="3520"/>
                </a:lnTo>
                <a:lnTo>
                  <a:pt x="3074" y="3545"/>
                </a:lnTo>
                <a:lnTo>
                  <a:pt x="3077" y="3571"/>
                </a:lnTo>
                <a:lnTo>
                  <a:pt x="3078" y="3597"/>
                </a:lnTo>
                <a:lnTo>
                  <a:pt x="3079" y="3622"/>
                </a:lnTo>
                <a:lnTo>
                  <a:pt x="3080" y="3649"/>
                </a:lnTo>
                <a:close/>
                <a:moveTo>
                  <a:pt x="0" y="0"/>
                </a:moveTo>
                <a:lnTo>
                  <a:pt x="0" y="462"/>
                </a:lnTo>
                <a:lnTo>
                  <a:pt x="4116" y="462"/>
                </a:lnTo>
                <a:lnTo>
                  <a:pt x="4116" y="0"/>
                </a:lnTo>
                <a:lnTo>
                  <a:pt x="0" y="0"/>
                </a:lnTo>
                <a:close/>
                <a:moveTo>
                  <a:pt x="2024" y="2698"/>
                </a:moveTo>
                <a:lnTo>
                  <a:pt x="1820" y="3321"/>
                </a:lnTo>
                <a:lnTo>
                  <a:pt x="1165" y="3321"/>
                </a:lnTo>
                <a:lnTo>
                  <a:pt x="1159" y="3321"/>
                </a:lnTo>
                <a:lnTo>
                  <a:pt x="1154" y="3323"/>
                </a:lnTo>
                <a:lnTo>
                  <a:pt x="1149" y="3325"/>
                </a:lnTo>
                <a:lnTo>
                  <a:pt x="1143" y="3328"/>
                </a:lnTo>
                <a:lnTo>
                  <a:pt x="1139" y="3331"/>
                </a:lnTo>
                <a:lnTo>
                  <a:pt x="1135" y="3335"/>
                </a:lnTo>
                <a:lnTo>
                  <a:pt x="1133" y="3340"/>
                </a:lnTo>
                <a:lnTo>
                  <a:pt x="1130" y="3345"/>
                </a:lnTo>
                <a:lnTo>
                  <a:pt x="1129" y="3352"/>
                </a:lnTo>
                <a:lnTo>
                  <a:pt x="1129" y="3357"/>
                </a:lnTo>
                <a:lnTo>
                  <a:pt x="1129" y="3363"/>
                </a:lnTo>
                <a:lnTo>
                  <a:pt x="1130" y="3368"/>
                </a:lnTo>
                <a:lnTo>
                  <a:pt x="1132" y="3373"/>
                </a:lnTo>
                <a:lnTo>
                  <a:pt x="1135" y="3378"/>
                </a:lnTo>
                <a:lnTo>
                  <a:pt x="1139" y="3382"/>
                </a:lnTo>
                <a:lnTo>
                  <a:pt x="1143" y="3386"/>
                </a:lnTo>
                <a:lnTo>
                  <a:pt x="1673" y="3772"/>
                </a:lnTo>
                <a:lnTo>
                  <a:pt x="1469" y="4400"/>
                </a:lnTo>
                <a:lnTo>
                  <a:pt x="1468" y="4405"/>
                </a:lnTo>
                <a:lnTo>
                  <a:pt x="1467" y="4411"/>
                </a:lnTo>
                <a:lnTo>
                  <a:pt x="1468" y="4416"/>
                </a:lnTo>
                <a:lnTo>
                  <a:pt x="1469" y="4422"/>
                </a:lnTo>
                <a:lnTo>
                  <a:pt x="1471" y="4427"/>
                </a:lnTo>
                <a:lnTo>
                  <a:pt x="1475" y="4431"/>
                </a:lnTo>
                <a:lnTo>
                  <a:pt x="1479" y="4436"/>
                </a:lnTo>
                <a:lnTo>
                  <a:pt x="1483" y="4439"/>
                </a:lnTo>
                <a:lnTo>
                  <a:pt x="1488" y="4442"/>
                </a:lnTo>
                <a:lnTo>
                  <a:pt x="1493" y="4444"/>
                </a:lnTo>
                <a:lnTo>
                  <a:pt x="1498" y="4446"/>
                </a:lnTo>
                <a:lnTo>
                  <a:pt x="1504" y="4446"/>
                </a:lnTo>
                <a:lnTo>
                  <a:pt x="1509" y="4446"/>
                </a:lnTo>
                <a:lnTo>
                  <a:pt x="1515" y="4444"/>
                </a:lnTo>
                <a:lnTo>
                  <a:pt x="1520" y="4442"/>
                </a:lnTo>
                <a:lnTo>
                  <a:pt x="1525" y="4439"/>
                </a:lnTo>
                <a:lnTo>
                  <a:pt x="2058" y="4052"/>
                </a:lnTo>
                <a:lnTo>
                  <a:pt x="2591" y="4439"/>
                </a:lnTo>
                <a:lnTo>
                  <a:pt x="2596" y="4442"/>
                </a:lnTo>
                <a:lnTo>
                  <a:pt x="2601" y="4444"/>
                </a:lnTo>
                <a:lnTo>
                  <a:pt x="2606" y="4446"/>
                </a:lnTo>
                <a:lnTo>
                  <a:pt x="2612" y="4446"/>
                </a:lnTo>
                <a:lnTo>
                  <a:pt x="2617" y="4446"/>
                </a:lnTo>
                <a:lnTo>
                  <a:pt x="2623" y="4444"/>
                </a:lnTo>
                <a:lnTo>
                  <a:pt x="2628" y="4442"/>
                </a:lnTo>
                <a:lnTo>
                  <a:pt x="2633" y="4439"/>
                </a:lnTo>
                <a:lnTo>
                  <a:pt x="2638" y="4436"/>
                </a:lnTo>
                <a:lnTo>
                  <a:pt x="2641" y="4431"/>
                </a:lnTo>
                <a:lnTo>
                  <a:pt x="2644" y="4427"/>
                </a:lnTo>
                <a:lnTo>
                  <a:pt x="2646" y="4422"/>
                </a:lnTo>
                <a:lnTo>
                  <a:pt x="2648" y="4416"/>
                </a:lnTo>
                <a:lnTo>
                  <a:pt x="2648" y="4411"/>
                </a:lnTo>
                <a:lnTo>
                  <a:pt x="2648" y="4405"/>
                </a:lnTo>
                <a:lnTo>
                  <a:pt x="2646" y="4400"/>
                </a:lnTo>
                <a:lnTo>
                  <a:pt x="2442" y="3772"/>
                </a:lnTo>
                <a:lnTo>
                  <a:pt x="2973" y="3386"/>
                </a:lnTo>
                <a:lnTo>
                  <a:pt x="2977" y="3382"/>
                </a:lnTo>
                <a:lnTo>
                  <a:pt x="2981" y="3378"/>
                </a:lnTo>
                <a:lnTo>
                  <a:pt x="2984" y="3373"/>
                </a:lnTo>
                <a:lnTo>
                  <a:pt x="2986" y="3368"/>
                </a:lnTo>
                <a:lnTo>
                  <a:pt x="2987" y="3363"/>
                </a:lnTo>
                <a:lnTo>
                  <a:pt x="2988" y="3357"/>
                </a:lnTo>
                <a:lnTo>
                  <a:pt x="2987" y="3352"/>
                </a:lnTo>
                <a:lnTo>
                  <a:pt x="2986" y="3345"/>
                </a:lnTo>
                <a:lnTo>
                  <a:pt x="2984" y="3340"/>
                </a:lnTo>
                <a:lnTo>
                  <a:pt x="2981" y="3335"/>
                </a:lnTo>
                <a:lnTo>
                  <a:pt x="2977" y="3331"/>
                </a:lnTo>
                <a:lnTo>
                  <a:pt x="2973" y="3328"/>
                </a:lnTo>
                <a:lnTo>
                  <a:pt x="2968" y="3325"/>
                </a:lnTo>
                <a:lnTo>
                  <a:pt x="2963" y="3323"/>
                </a:lnTo>
                <a:lnTo>
                  <a:pt x="2958" y="3321"/>
                </a:lnTo>
                <a:lnTo>
                  <a:pt x="2952" y="3321"/>
                </a:lnTo>
                <a:lnTo>
                  <a:pt x="2296" y="3321"/>
                </a:lnTo>
                <a:lnTo>
                  <a:pt x="2093" y="2698"/>
                </a:lnTo>
                <a:lnTo>
                  <a:pt x="2091" y="2691"/>
                </a:lnTo>
                <a:lnTo>
                  <a:pt x="2088" y="2687"/>
                </a:lnTo>
                <a:lnTo>
                  <a:pt x="2084" y="2682"/>
                </a:lnTo>
                <a:lnTo>
                  <a:pt x="2080" y="2679"/>
                </a:lnTo>
                <a:lnTo>
                  <a:pt x="2075" y="2676"/>
                </a:lnTo>
                <a:lnTo>
                  <a:pt x="2069" y="2674"/>
                </a:lnTo>
                <a:lnTo>
                  <a:pt x="2064" y="2673"/>
                </a:lnTo>
                <a:lnTo>
                  <a:pt x="2058" y="2672"/>
                </a:lnTo>
                <a:lnTo>
                  <a:pt x="2053" y="2673"/>
                </a:lnTo>
                <a:lnTo>
                  <a:pt x="2047" y="2674"/>
                </a:lnTo>
                <a:lnTo>
                  <a:pt x="2042" y="2676"/>
                </a:lnTo>
                <a:lnTo>
                  <a:pt x="2037" y="2679"/>
                </a:lnTo>
                <a:lnTo>
                  <a:pt x="2033" y="2682"/>
                </a:lnTo>
                <a:lnTo>
                  <a:pt x="2030" y="2687"/>
                </a:lnTo>
                <a:lnTo>
                  <a:pt x="2027" y="2691"/>
                </a:lnTo>
                <a:lnTo>
                  <a:pt x="2024" y="2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3890617" y="2226898"/>
            <a:ext cx="1016208" cy="1017904"/>
          </a:xfrm>
          <a:custGeom>
            <a:avLst/>
            <a:gdLst>
              <a:gd name="T0" fmla="*/ 1677554 w 4408"/>
              <a:gd name="T1" fmla="*/ 780497 h 4408"/>
              <a:gd name="T2" fmla="*/ 1588217 w 4408"/>
              <a:gd name="T3" fmla="*/ 591639 h 4408"/>
              <a:gd name="T4" fmla="*/ 1608502 w 4408"/>
              <a:gd name="T5" fmla="*/ 502180 h 4408"/>
              <a:gd name="T6" fmla="*/ 1696976 w 4408"/>
              <a:gd name="T7" fmla="*/ 375555 h 4408"/>
              <a:gd name="T8" fmla="*/ 1554554 w 4408"/>
              <a:gd name="T9" fmla="*/ 213924 h 4408"/>
              <a:gd name="T10" fmla="*/ 1473848 w 4408"/>
              <a:gd name="T11" fmla="*/ 222135 h 4408"/>
              <a:gd name="T12" fmla="*/ 1343079 w 4408"/>
              <a:gd name="T13" fmla="*/ 316780 h 4408"/>
              <a:gd name="T14" fmla="*/ 1147142 w 4408"/>
              <a:gd name="T15" fmla="*/ 246336 h 4408"/>
              <a:gd name="T16" fmla="*/ 1097941 w 4408"/>
              <a:gd name="T17" fmla="*/ 168978 h 4408"/>
              <a:gd name="T18" fmla="*/ 1070752 w 4408"/>
              <a:gd name="T19" fmla="*/ 16855 h 4408"/>
              <a:gd name="T20" fmla="*/ 856688 w 4408"/>
              <a:gd name="T21" fmla="*/ 3025 h 4408"/>
              <a:gd name="T22" fmla="*/ 805761 w 4408"/>
              <a:gd name="T23" fmla="*/ 65690 h 4408"/>
              <a:gd name="T24" fmla="*/ 779866 w 4408"/>
              <a:gd name="T25" fmla="*/ 225592 h 4408"/>
              <a:gd name="T26" fmla="*/ 591266 w 4408"/>
              <a:gd name="T27" fmla="*/ 314619 h 4408"/>
              <a:gd name="T28" fmla="*/ 502360 w 4408"/>
              <a:gd name="T29" fmla="*/ 294739 h 4408"/>
              <a:gd name="T30" fmla="*/ 375044 w 4408"/>
              <a:gd name="T31" fmla="*/ 206145 h 4408"/>
              <a:gd name="T32" fmla="*/ 214064 w 4408"/>
              <a:gd name="T33" fmla="*/ 348328 h 4408"/>
              <a:gd name="T34" fmla="*/ 221833 w 4408"/>
              <a:gd name="T35" fmla="*/ 428711 h 4408"/>
              <a:gd name="T36" fmla="*/ 316780 w 4408"/>
              <a:gd name="T37" fmla="*/ 560091 h 4408"/>
              <a:gd name="T38" fmla="*/ 246001 w 4408"/>
              <a:gd name="T39" fmla="*/ 756728 h 4408"/>
              <a:gd name="T40" fmla="*/ 168748 w 4408"/>
              <a:gd name="T41" fmla="*/ 805563 h 4408"/>
              <a:gd name="T42" fmla="*/ 16832 w 4408"/>
              <a:gd name="T43" fmla="*/ 832357 h 4408"/>
              <a:gd name="T44" fmla="*/ 3453 w 4408"/>
              <a:gd name="T45" fmla="*/ 1047577 h 4408"/>
              <a:gd name="T46" fmla="*/ 65600 w 4408"/>
              <a:gd name="T47" fmla="*/ 1098573 h 4408"/>
              <a:gd name="T48" fmla="*/ 225717 w 4408"/>
              <a:gd name="T49" fmla="*/ 1124935 h 4408"/>
              <a:gd name="T50" fmla="*/ 314191 w 4408"/>
              <a:gd name="T51" fmla="*/ 1313361 h 4408"/>
              <a:gd name="T52" fmla="*/ 294338 w 4408"/>
              <a:gd name="T53" fmla="*/ 1402820 h 4408"/>
              <a:gd name="T54" fmla="*/ 205864 w 4408"/>
              <a:gd name="T55" fmla="*/ 1529445 h 4408"/>
              <a:gd name="T56" fmla="*/ 348286 w 4408"/>
              <a:gd name="T57" fmla="*/ 1691076 h 4408"/>
              <a:gd name="T58" fmla="*/ 428560 w 4408"/>
              <a:gd name="T59" fmla="*/ 1682865 h 4408"/>
              <a:gd name="T60" fmla="*/ 559329 w 4408"/>
              <a:gd name="T61" fmla="*/ 1588220 h 4408"/>
              <a:gd name="T62" fmla="*/ 755698 w 4408"/>
              <a:gd name="T63" fmla="*/ 1658664 h 4408"/>
              <a:gd name="T64" fmla="*/ 804467 w 4408"/>
              <a:gd name="T65" fmla="*/ 1736886 h 4408"/>
              <a:gd name="T66" fmla="*/ 831656 w 4408"/>
              <a:gd name="T67" fmla="*/ 1888578 h 4408"/>
              <a:gd name="T68" fmla="*/ 1046152 w 4408"/>
              <a:gd name="T69" fmla="*/ 1901543 h 4408"/>
              <a:gd name="T70" fmla="*/ 1097510 w 4408"/>
              <a:gd name="T71" fmla="*/ 1839310 h 4408"/>
              <a:gd name="T72" fmla="*/ 1123405 w 4408"/>
              <a:gd name="T73" fmla="*/ 1679840 h 4408"/>
              <a:gd name="T74" fmla="*/ 1311574 w 4408"/>
              <a:gd name="T75" fmla="*/ 1590813 h 4408"/>
              <a:gd name="T76" fmla="*/ 1400911 w 4408"/>
              <a:gd name="T77" fmla="*/ 1610693 h 4408"/>
              <a:gd name="T78" fmla="*/ 1527364 w 4408"/>
              <a:gd name="T79" fmla="*/ 1699288 h 4408"/>
              <a:gd name="T80" fmla="*/ 1688776 w 4408"/>
              <a:gd name="T81" fmla="*/ 1556672 h 4408"/>
              <a:gd name="T82" fmla="*/ 1681007 w 4408"/>
              <a:gd name="T83" fmla="*/ 1475856 h 4408"/>
              <a:gd name="T84" fmla="*/ 1586059 w 4408"/>
              <a:gd name="T85" fmla="*/ 1344909 h 4408"/>
              <a:gd name="T86" fmla="*/ 1656407 w 4408"/>
              <a:gd name="T87" fmla="*/ 1148705 h 4408"/>
              <a:gd name="T88" fmla="*/ 1734092 w 4408"/>
              <a:gd name="T89" fmla="*/ 1099437 h 4408"/>
              <a:gd name="T90" fmla="*/ 1886008 w 4408"/>
              <a:gd name="T91" fmla="*/ 1072211 h 4408"/>
              <a:gd name="T92" fmla="*/ 1899387 w 4408"/>
              <a:gd name="T93" fmla="*/ 857423 h 4408"/>
              <a:gd name="T94" fmla="*/ 1836808 w 4408"/>
              <a:gd name="T95" fmla="*/ 805995 h 4408"/>
              <a:gd name="T96" fmla="*/ 1281363 w 4408"/>
              <a:gd name="T97" fmla="*/ 1111106 h 4408"/>
              <a:gd name="T98" fmla="*/ 1141100 w 4408"/>
              <a:gd name="T99" fmla="*/ 1265390 h 4408"/>
              <a:gd name="T100" fmla="*/ 951636 w 4408"/>
              <a:gd name="T101" fmla="*/ 1318547 h 4408"/>
              <a:gd name="T102" fmla="*/ 747066 w 4408"/>
              <a:gd name="T103" fmla="*/ 1256315 h 4408"/>
              <a:gd name="T104" fmla="*/ 614139 w 4408"/>
              <a:gd name="T105" fmla="*/ 1095116 h 4408"/>
              <a:gd name="T106" fmla="*/ 589539 w 4408"/>
              <a:gd name="T107" fmla="*/ 896318 h 4408"/>
              <a:gd name="T108" fmla="*/ 680603 w 4408"/>
              <a:gd name="T109" fmla="*/ 706164 h 4408"/>
              <a:gd name="T110" fmla="*/ 860140 w 4408"/>
              <a:gd name="T111" fmla="*/ 597689 h 4408"/>
              <a:gd name="T112" fmla="*/ 1060394 w 4408"/>
              <a:gd name="T113" fmla="*/ 602443 h 4408"/>
              <a:gd name="T114" fmla="*/ 1233458 w 4408"/>
              <a:gd name="T115" fmla="*/ 719561 h 4408"/>
              <a:gd name="T116" fmla="*/ 1315458 w 4408"/>
              <a:gd name="T117" fmla="*/ 914901 h 44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408" h="4408">
                <a:moveTo>
                  <a:pt x="4239" y="1864"/>
                </a:moveTo>
                <a:lnTo>
                  <a:pt x="4036" y="1864"/>
                </a:lnTo>
                <a:lnTo>
                  <a:pt x="4018" y="1864"/>
                </a:lnTo>
                <a:lnTo>
                  <a:pt x="4001" y="1861"/>
                </a:lnTo>
                <a:lnTo>
                  <a:pt x="3983" y="1857"/>
                </a:lnTo>
                <a:lnTo>
                  <a:pt x="3966" y="1852"/>
                </a:lnTo>
                <a:lnTo>
                  <a:pt x="3949" y="1845"/>
                </a:lnTo>
                <a:lnTo>
                  <a:pt x="3933" y="1837"/>
                </a:lnTo>
                <a:lnTo>
                  <a:pt x="3916" y="1828"/>
                </a:lnTo>
                <a:lnTo>
                  <a:pt x="3901" y="1818"/>
                </a:lnTo>
                <a:lnTo>
                  <a:pt x="3887" y="1806"/>
                </a:lnTo>
                <a:lnTo>
                  <a:pt x="3873" y="1793"/>
                </a:lnTo>
                <a:lnTo>
                  <a:pt x="3861" y="1780"/>
                </a:lnTo>
                <a:lnTo>
                  <a:pt x="3848" y="1766"/>
                </a:lnTo>
                <a:lnTo>
                  <a:pt x="3838" y="1751"/>
                </a:lnTo>
                <a:lnTo>
                  <a:pt x="3829" y="1736"/>
                </a:lnTo>
                <a:lnTo>
                  <a:pt x="3822" y="1719"/>
                </a:lnTo>
                <a:lnTo>
                  <a:pt x="3816" y="1703"/>
                </a:lnTo>
                <a:lnTo>
                  <a:pt x="3699" y="1419"/>
                </a:lnTo>
                <a:lnTo>
                  <a:pt x="3691" y="1403"/>
                </a:lnTo>
                <a:lnTo>
                  <a:pt x="3685" y="1387"/>
                </a:lnTo>
                <a:lnTo>
                  <a:pt x="3680" y="1369"/>
                </a:lnTo>
                <a:lnTo>
                  <a:pt x="3677" y="1351"/>
                </a:lnTo>
                <a:lnTo>
                  <a:pt x="3675" y="1333"/>
                </a:lnTo>
                <a:lnTo>
                  <a:pt x="3675" y="1315"/>
                </a:lnTo>
                <a:lnTo>
                  <a:pt x="3675" y="1296"/>
                </a:lnTo>
                <a:lnTo>
                  <a:pt x="3678" y="1278"/>
                </a:lnTo>
                <a:lnTo>
                  <a:pt x="3681" y="1260"/>
                </a:lnTo>
                <a:lnTo>
                  <a:pt x="3685" y="1242"/>
                </a:lnTo>
                <a:lnTo>
                  <a:pt x="3691" y="1224"/>
                </a:lnTo>
                <a:lnTo>
                  <a:pt x="3698" y="1208"/>
                </a:lnTo>
                <a:lnTo>
                  <a:pt x="3706" y="1192"/>
                </a:lnTo>
                <a:lnTo>
                  <a:pt x="3717" y="1177"/>
                </a:lnTo>
                <a:lnTo>
                  <a:pt x="3727" y="1162"/>
                </a:lnTo>
                <a:lnTo>
                  <a:pt x="3739" y="1149"/>
                </a:lnTo>
                <a:lnTo>
                  <a:pt x="3883" y="1005"/>
                </a:lnTo>
                <a:lnTo>
                  <a:pt x="3895" y="992"/>
                </a:lnTo>
                <a:lnTo>
                  <a:pt x="3904" y="979"/>
                </a:lnTo>
                <a:lnTo>
                  <a:pt x="3913" y="965"/>
                </a:lnTo>
                <a:lnTo>
                  <a:pt x="3920" y="949"/>
                </a:lnTo>
                <a:lnTo>
                  <a:pt x="3926" y="933"/>
                </a:lnTo>
                <a:lnTo>
                  <a:pt x="3930" y="918"/>
                </a:lnTo>
                <a:lnTo>
                  <a:pt x="3932" y="902"/>
                </a:lnTo>
                <a:lnTo>
                  <a:pt x="3933" y="886"/>
                </a:lnTo>
                <a:lnTo>
                  <a:pt x="3932" y="869"/>
                </a:lnTo>
                <a:lnTo>
                  <a:pt x="3930" y="853"/>
                </a:lnTo>
                <a:lnTo>
                  <a:pt x="3926" y="837"/>
                </a:lnTo>
                <a:lnTo>
                  <a:pt x="3920" y="822"/>
                </a:lnTo>
                <a:lnTo>
                  <a:pt x="3913" y="806"/>
                </a:lnTo>
                <a:lnTo>
                  <a:pt x="3904" y="792"/>
                </a:lnTo>
                <a:lnTo>
                  <a:pt x="3895" y="778"/>
                </a:lnTo>
                <a:lnTo>
                  <a:pt x="3883" y="765"/>
                </a:lnTo>
                <a:lnTo>
                  <a:pt x="3643" y="525"/>
                </a:lnTo>
                <a:lnTo>
                  <a:pt x="3630" y="514"/>
                </a:lnTo>
                <a:lnTo>
                  <a:pt x="3616" y="504"/>
                </a:lnTo>
                <a:lnTo>
                  <a:pt x="3602" y="495"/>
                </a:lnTo>
                <a:lnTo>
                  <a:pt x="3587" y="489"/>
                </a:lnTo>
                <a:lnTo>
                  <a:pt x="3572" y="483"/>
                </a:lnTo>
                <a:lnTo>
                  <a:pt x="3555" y="479"/>
                </a:lnTo>
                <a:lnTo>
                  <a:pt x="3539" y="477"/>
                </a:lnTo>
                <a:lnTo>
                  <a:pt x="3523" y="476"/>
                </a:lnTo>
                <a:lnTo>
                  <a:pt x="3507" y="477"/>
                </a:lnTo>
                <a:lnTo>
                  <a:pt x="3490" y="479"/>
                </a:lnTo>
                <a:lnTo>
                  <a:pt x="3474" y="483"/>
                </a:lnTo>
                <a:lnTo>
                  <a:pt x="3459" y="489"/>
                </a:lnTo>
                <a:lnTo>
                  <a:pt x="3444" y="495"/>
                </a:lnTo>
                <a:lnTo>
                  <a:pt x="3430" y="504"/>
                </a:lnTo>
                <a:lnTo>
                  <a:pt x="3415" y="514"/>
                </a:lnTo>
                <a:lnTo>
                  <a:pt x="3403" y="525"/>
                </a:lnTo>
                <a:lnTo>
                  <a:pt x="3259" y="669"/>
                </a:lnTo>
                <a:lnTo>
                  <a:pt x="3246" y="682"/>
                </a:lnTo>
                <a:lnTo>
                  <a:pt x="3232" y="692"/>
                </a:lnTo>
                <a:lnTo>
                  <a:pt x="3217" y="702"/>
                </a:lnTo>
                <a:lnTo>
                  <a:pt x="3200" y="710"/>
                </a:lnTo>
                <a:lnTo>
                  <a:pt x="3183" y="717"/>
                </a:lnTo>
                <a:lnTo>
                  <a:pt x="3166" y="723"/>
                </a:lnTo>
                <a:lnTo>
                  <a:pt x="3149" y="727"/>
                </a:lnTo>
                <a:lnTo>
                  <a:pt x="3130" y="731"/>
                </a:lnTo>
                <a:lnTo>
                  <a:pt x="3112" y="733"/>
                </a:lnTo>
                <a:lnTo>
                  <a:pt x="3093" y="733"/>
                </a:lnTo>
                <a:lnTo>
                  <a:pt x="3075" y="733"/>
                </a:lnTo>
                <a:lnTo>
                  <a:pt x="3056" y="731"/>
                </a:lnTo>
                <a:lnTo>
                  <a:pt x="3039" y="728"/>
                </a:lnTo>
                <a:lnTo>
                  <a:pt x="3022" y="723"/>
                </a:lnTo>
                <a:lnTo>
                  <a:pt x="3005" y="717"/>
                </a:lnTo>
                <a:lnTo>
                  <a:pt x="2989" y="710"/>
                </a:lnTo>
                <a:lnTo>
                  <a:pt x="2705" y="592"/>
                </a:lnTo>
                <a:lnTo>
                  <a:pt x="2689" y="587"/>
                </a:lnTo>
                <a:lnTo>
                  <a:pt x="2673" y="579"/>
                </a:lnTo>
                <a:lnTo>
                  <a:pt x="2658" y="570"/>
                </a:lnTo>
                <a:lnTo>
                  <a:pt x="2642" y="560"/>
                </a:lnTo>
                <a:lnTo>
                  <a:pt x="2628" y="549"/>
                </a:lnTo>
                <a:lnTo>
                  <a:pt x="2615" y="536"/>
                </a:lnTo>
                <a:lnTo>
                  <a:pt x="2603" y="522"/>
                </a:lnTo>
                <a:lnTo>
                  <a:pt x="2591" y="507"/>
                </a:lnTo>
                <a:lnTo>
                  <a:pt x="2581" y="492"/>
                </a:lnTo>
                <a:lnTo>
                  <a:pt x="2571" y="476"/>
                </a:lnTo>
                <a:lnTo>
                  <a:pt x="2563" y="460"/>
                </a:lnTo>
                <a:lnTo>
                  <a:pt x="2556" y="442"/>
                </a:lnTo>
                <a:lnTo>
                  <a:pt x="2551" y="425"/>
                </a:lnTo>
                <a:lnTo>
                  <a:pt x="2547" y="408"/>
                </a:lnTo>
                <a:lnTo>
                  <a:pt x="2544" y="391"/>
                </a:lnTo>
                <a:lnTo>
                  <a:pt x="2543" y="373"/>
                </a:lnTo>
                <a:lnTo>
                  <a:pt x="2543" y="169"/>
                </a:lnTo>
                <a:lnTo>
                  <a:pt x="2543" y="152"/>
                </a:lnTo>
                <a:lnTo>
                  <a:pt x="2540" y="135"/>
                </a:lnTo>
                <a:lnTo>
                  <a:pt x="2536" y="119"/>
                </a:lnTo>
                <a:lnTo>
                  <a:pt x="2530" y="103"/>
                </a:lnTo>
                <a:lnTo>
                  <a:pt x="2523" y="88"/>
                </a:lnTo>
                <a:lnTo>
                  <a:pt x="2515" y="75"/>
                </a:lnTo>
                <a:lnTo>
                  <a:pt x="2505" y="62"/>
                </a:lnTo>
                <a:lnTo>
                  <a:pt x="2493" y="50"/>
                </a:lnTo>
                <a:lnTo>
                  <a:pt x="2481" y="39"/>
                </a:lnTo>
                <a:lnTo>
                  <a:pt x="2469" y="28"/>
                </a:lnTo>
                <a:lnTo>
                  <a:pt x="2455" y="20"/>
                </a:lnTo>
                <a:lnTo>
                  <a:pt x="2440" y="13"/>
                </a:lnTo>
                <a:lnTo>
                  <a:pt x="2424" y="7"/>
                </a:lnTo>
                <a:lnTo>
                  <a:pt x="2408" y="3"/>
                </a:lnTo>
                <a:lnTo>
                  <a:pt x="2391" y="1"/>
                </a:lnTo>
                <a:lnTo>
                  <a:pt x="2374" y="0"/>
                </a:lnTo>
                <a:lnTo>
                  <a:pt x="2035" y="0"/>
                </a:lnTo>
                <a:lnTo>
                  <a:pt x="2018" y="1"/>
                </a:lnTo>
                <a:lnTo>
                  <a:pt x="2001" y="3"/>
                </a:lnTo>
                <a:lnTo>
                  <a:pt x="1985" y="7"/>
                </a:lnTo>
                <a:lnTo>
                  <a:pt x="1969" y="13"/>
                </a:lnTo>
                <a:lnTo>
                  <a:pt x="1955" y="20"/>
                </a:lnTo>
                <a:lnTo>
                  <a:pt x="1941" y="28"/>
                </a:lnTo>
                <a:lnTo>
                  <a:pt x="1927" y="39"/>
                </a:lnTo>
                <a:lnTo>
                  <a:pt x="1915" y="50"/>
                </a:lnTo>
                <a:lnTo>
                  <a:pt x="1904" y="62"/>
                </a:lnTo>
                <a:lnTo>
                  <a:pt x="1894" y="75"/>
                </a:lnTo>
                <a:lnTo>
                  <a:pt x="1886" y="88"/>
                </a:lnTo>
                <a:lnTo>
                  <a:pt x="1879" y="103"/>
                </a:lnTo>
                <a:lnTo>
                  <a:pt x="1873" y="119"/>
                </a:lnTo>
                <a:lnTo>
                  <a:pt x="1869" y="135"/>
                </a:lnTo>
                <a:lnTo>
                  <a:pt x="1867" y="152"/>
                </a:lnTo>
                <a:lnTo>
                  <a:pt x="1866" y="169"/>
                </a:lnTo>
                <a:lnTo>
                  <a:pt x="1866" y="373"/>
                </a:lnTo>
                <a:lnTo>
                  <a:pt x="1864" y="391"/>
                </a:lnTo>
                <a:lnTo>
                  <a:pt x="1861" y="408"/>
                </a:lnTo>
                <a:lnTo>
                  <a:pt x="1858" y="425"/>
                </a:lnTo>
                <a:lnTo>
                  <a:pt x="1852" y="442"/>
                </a:lnTo>
                <a:lnTo>
                  <a:pt x="1845" y="460"/>
                </a:lnTo>
                <a:lnTo>
                  <a:pt x="1837" y="476"/>
                </a:lnTo>
                <a:lnTo>
                  <a:pt x="1828" y="492"/>
                </a:lnTo>
                <a:lnTo>
                  <a:pt x="1818" y="507"/>
                </a:lnTo>
                <a:lnTo>
                  <a:pt x="1807" y="522"/>
                </a:lnTo>
                <a:lnTo>
                  <a:pt x="1793" y="536"/>
                </a:lnTo>
                <a:lnTo>
                  <a:pt x="1780" y="549"/>
                </a:lnTo>
                <a:lnTo>
                  <a:pt x="1766" y="560"/>
                </a:lnTo>
                <a:lnTo>
                  <a:pt x="1751" y="570"/>
                </a:lnTo>
                <a:lnTo>
                  <a:pt x="1736" y="579"/>
                </a:lnTo>
                <a:lnTo>
                  <a:pt x="1719" y="587"/>
                </a:lnTo>
                <a:lnTo>
                  <a:pt x="1703" y="592"/>
                </a:lnTo>
                <a:lnTo>
                  <a:pt x="1419" y="710"/>
                </a:lnTo>
                <a:lnTo>
                  <a:pt x="1404" y="717"/>
                </a:lnTo>
                <a:lnTo>
                  <a:pt x="1387" y="723"/>
                </a:lnTo>
                <a:lnTo>
                  <a:pt x="1370" y="728"/>
                </a:lnTo>
                <a:lnTo>
                  <a:pt x="1352" y="731"/>
                </a:lnTo>
                <a:lnTo>
                  <a:pt x="1334" y="733"/>
                </a:lnTo>
                <a:lnTo>
                  <a:pt x="1316" y="733"/>
                </a:lnTo>
                <a:lnTo>
                  <a:pt x="1297" y="733"/>
                </a:lnTo>
                <a:lnTo>
                  <a:pt x="1278" y="731"/>
                </a:lnTo>
                <a:lnTo>
                  <a:pt x="1261" y="727"/>
                </a:lnTo>
                <a:lnTo>
                  <a:pt x="1243" y="723"/>
                </a:lnTo>
                <a:lnTo>
                  <a:pt x="1225" y="717"/>
                </a:lnTo>
                <a:lnTo>
                  <a:pt x="1208" y="710"/>
                </a:lnTo>
                <a:lnTo>
                  <a:pt x="1193" y="702"/>
                </a:lnTo>
                <a:lnTo>
                  <a:pt x="1178" y="692"/>
                </a:lnTo>
                <a:lnTo>
                  <a:pt x="1164" y="682"/>
                </a:lnTo>
                <a:lnTo>
                  <a:pt x="1150" y="669"/>
                </a:lnTo>
                <a:lnTo>
                  <a:pt x="1005" y="525"/>
                </a:lnTo>
                <a:lnTo>
                  <a:pt x="993" y="514"/>
                </a:lnTo>
                <a:lnTo>
                  <a:pt x="979" y="504"/>
                </a:lnTo>
                <a:lnTo>
                  <a:pt x="965" y="495"/>
                </a:lnTo>
                <a:lnTo>
                  <a:pt x="950" y="489"/>
                </a:lnTo>
                <a:lnTo>
                  <a:pt x="934" y="483"/>
                </a:lnTo>
                <a:lnTo>
                  <a:pt x="918" y="479"/>
                </a:lnTo>
                <a:lnTo>
                  <a:pt x="902" y="477"/>
                </a:lnTo>
                <a:lnTo>
                  <a:pt x="886" y="476"/>
                </a:lnTo>
                <a:lnTo>
                  <a:pt x="869" y="477"/>
                </a:lnTo>
                <a:lnTo>
                  <a:pt x="853" y="479"/>
                </a:lnTo>
                <a:lnTo>
                  <a:pt x="837" y="483"/>
                </a:lnTo>
                <a:lnTo>
                  <a:pt x="822" y="489"/>
                </a:lnTo>
                <a:lnTo>
                  <a:pt x="807" y="495"/>
                </a:lnTo>
                <a:lnTo>
                  <a:pt x="792" y="504"/>
                </a:lnTo>
                <a:lnTo>
                  <a:pt x="779" y="514"/>
                </a:lnTo>
                <a:lnTo>
                  <a:pt x="766" y="525"/>
                </a:lnTo>
                <a:lnTo>
                  <a:pt x="527" y="765"/>
                </a:lnTo>
                <a:lnTo>
                  <a:pt x="514" y="778"/>
                </a:lnTo>
                <a:lnTo>
                  <a:pt x="504" y="792"/>
                </a:lnTo>
                <a:lnTo>
                  <a:pt x="496" y="806"/>
                </a:lnTo>
                <a:lnTo>
                  <a:pt x="489" y="822"/>
                </a:lnTo>
                <a:lnTo>
                  <a:pt x="484" y="837"/>
                </a:lnTo>
                <a:lnTo>
                  <a:pt x="480" y="853"/>
                </a:lnTo>
                <a:lnTo>
                  <a:pt x="477" y="869"/>
                </a:lnTo>
                <a:lnTo>
                  <a:pt x="477" y="886"/>
                </a:lnTo>
                <a:lnTo>
                  <a:pt x="477" y="902"/>
                </a:lnTo>
                <a:lnTo>
                  <a:pt x="480" y="918"/>
                </a:lnTo>
                <a:lnTo>
                  <a:pt x="484" y="933"/>
                </a:lnTo>
                <a:lnTo>
                  <a:pt x="489" y="949"/>
                </a:lnTo>
                <a:lnTo>
                  <a:pt x="496" y="965"/>
                </a:lnTo>
                <a:lnTo>
                  <a:pt x="504" y="979"/>
                </a:lnTo>
                <a:lnTo>
                  <a:pt x="514" y="992"/>
                </a:lnTo>
                <a:lnTo>
                  <a:pt x="527" y="1005"/>
                </a:lnTo>
                <a:lnTo>
                  <a:pt x="670" y="1149"/>
                </a:lnTo>
                <a:lnTo>
                  <a:pt x="682" y="1162"/>
                </a:lnTo>
                <a:lnTo>
                  <a:pt x="693" y="1177"/>
                </a:lnTo>
                <a:lnTo>
                  <a:pt x="702" y="1192"/>
                </a:lnTo>
                <a:lnTo>
                  <a:pt x="710" y="1208"/>
                </a:lnTo>
                <a:lnTo>
                  <a:pt x="717" y="1224"/>
                </a:lnTo>
                <a:lnTo>
                  <a:pt x="723" y="1242"/>
                </a:lnTo>
                <a:lnTo>
                  <a:pt x="728" y="1260"/>
                </a:lnTo>
                <a:lnTo>
                  <a:pt x="732" y="1278"/>
                </a:lnTo>
                <a:lnTo>
                  <a:pt x="734" y="1296"/>
                </a:lnTo>
                <a:lnTo>
                  <a:pt x="735" y="1315"/>
                </a:lnTo>
                <a:lnTo>
                  <a:pt x="734" y="1333"/>
                </a:lnTo>
                <a:lnTo>
                  <a:pt x="732" y="1351"/>
                </a:lnTo>
                <a:lnTo>
                  <a:pt x="728" y="1369"/>
                </a:lnTo>
                <a:lnTo>
                  <a:pt x="723" y="1387"/>
                </a:lnTo>
                <a:lnTo>
                  <a:pt x="717" y="1403"/>
                </a:lnTo>
                <a:lnTo>
                  <a:pt x="710" y="1419"/>
                </a:lnTo>
                <a:lnTo>
                  <a:pt x="594" y="1703"/>
                </a:lnTo>
                <a:lnTo>
                  <a:pt x="587" y="1719"/>
                </a:lnTo>
                <a:lnTo>
                  <a:pt x="579" y="1736"/>
                </a:lnTo>
                <a:lnTo>
                  <a:pt x="570" y="1751"/>
                </a:lnTo>
                <a:lnTo>
                  <a:pt x="560" y="1766"/>
                </a:lnTo>
                <a:lnTo>
                  <a:pt x="549" y="1780"/>
                </a:lnTo>
                <a:lnTo>
                  <a:pt x="536" y="1793"/>
                </a:lnTo>
                <a:lnTo>
                  <a:pt x="523" y="1806"/>
                </a:lnTo>
                <a:lnTo>
                  <a:pt x="508" y="1818"/>
                </a:lnTo>
                <a:lnTo>
                  <a:pt x="493" y="1828"/>
                </a:lnTo>
                <a:lnTo>
                  <a:pt x="477" y="1837"/>
                </a:lnTo>
                <a:lnTo>
                  <a:pt x="460" y="1845"/>
                </a:lnTo>
                <a:lnTo>
                  <a:pt x="443" y="1852"/>
                </a:lnTo>
                <a:lnTo>
                  <a:pt x="426" y="1857"/>
                </a:lnTo>
                <a:lnTo>
                  <a:pt x="409" y="1861"/>
                </a:lnTo>
                <a:lnTo>
                  <a:pt x="391" y="1864"/>
                </a:lnTo>
                <a:lnTo>
                  <a:pt x="373" y="1865"/>
                </a:lnTo>
                <a:lnTo>
                  <a:pt x="170" y="1864"/>
                </a:lnTo>
                <a:lnTo>
                  <a:pt x="152" y="1865"/>
                </a:lnTo>
                <a:lnTo>
                  <a:pt x="136" y="1868"/>
                </a:lnTo>
                <a:lnTo>
                  <a:pt x="120" y="1873"/>
                </a:lnTo>
                <a:lnTo>
                  <a:pt x="104" y="1879"/>
                </a:lnTo>
                <a:lnTo>
                  <a:pt x="89" y="1886"/>
                </a:lnTo>
                <a:lnTo>
                  <a:pt x="75" y="1894"/>
                </a:lnTo>
                <a:lnTo>
                  <a:pt x="62" y="1904"/>
                </a:lnTo>
                <a:lnTo>
                  <a:pt x="50" y="1915"/>
                </a:lnTo>
                <a:lnTo>
                  <a:pt x="39" y="1926"/>
                </a:lnTo>
                <a:lnTo>
                  <a:pt x="30" y="1939"/>
                </a:lnTo>
                <a:lnTo>
                  <a:pt x="20" y="1954"/>
                </a:lnTo>
                <a:lnTo>
                  <a:pt x="13" y="1969"/>
                </a:lnTo>
                <a:lnTo>
                  <a:pt x="8" y="1984"/>
                </a:lnTo>
                <a:lnTo>
                  <a:pt x="3" y="2000"/>
                </a:lnTo>
                <a:lnTo>
                  <a:pt x="1" y="2018"/>
                </a:lnTo>
                <a:lnTo>
                  <a:pt x="0" y="2035"/>
                </a:lnTo>
                <a:lnTo>
                  <a:pt x="0" y="2374"/>
                </a:lnTo>
                <a:lnTo>
                  <a:pt x="1" y="2391"/>
                </a:lnTo>
                <a:lnTo>
                  <a:pt x="3" y="2408"/>
                </a:lnTo>
                <a:lnTo>
                  <a:pt x="8" y="2424"/>
                </a:lnTo>
                <a:lnTo>
                  <a:pt x="13" y="2440"/>
                </a:lnTo>
                <a:lnTo>
                  <a:pt x="20" y="2454"/>
                </a:lnTo>
                <a:lnTo>
                  <a:pt x="30" y="2468"/>
                </a:lnTo>
                <a:lnTo>
                  <a:pt x="39" y="2481"/>
                </a:lnTo>
                <a:lnTo>
                  <a:pt x="50" y="2493"/>
                </a:lnTo>
                <a:lnTo>
                  <a:pt x="62" y="2504"/>
                </a:lnTo>
                <a:lnTo>
                  <a:pt x="75" y="2515"/>
                </a:lnTo>
                <a:lnTo>
                  <a:pt x="89" y="2523"/>
                </a:lnTo>
                <a:lnTo>
                  <a:pt x="104" y="2530"/>
                </a:lnTo>
                <a:lnTo>
                  <a:pt x="120" y="2536"/>
                </a:lnTo>
                <a:lnTo>
                  <a:pt x="136" y="2540"/>
                </a:lnTo>
                <a:lnTo>
                  <a:pt x="152" y="2542"/>
                </a:lnTo>
                <a:lnTo>
                  <a:pt x="170" y="2543"/>
                </a:lnTo>
                <a:lnTo>
                  <a:pt x="373" y="2543"/>
                </a:lnTo>
                <a:lnTo>
                  <a:pt x="391" y="2544"/>
                </a:lnTo>
                <a:lnTo>
                  <a:pt x="408" y="2547"/>
                </a:lnTo>
                <a:lnTo>
                  <a:pt x="426" y="2551"/>
                </a:lnTo>
                <a:lnTo>
                  <a:pt x="443" y="2556"/>
                </a:lnTo>
                <a:lnTo>
                  <a:pt x="460" y="2563"/>
                </a:lnTo>
                <a:lnTo>
                  <a:pt x="477" y="2571"/>
                </a:lnTo>
                <a:lnTo>
                  <a:pt x="492" y="2581"/>
                </a:lnTo>
                <a:lnTo>
                  <a:pt x="507" y="2591"/>
                </a:lnTo>
                <a:lnTo>
                  <a:pt x="523" y="2603"/>
                </a:lnTo>
                <a:lnTo>
                  <a:pt x="536" y="2615"/>
                </a:lnTo>
                <a:lnTo>
                  <a:pt x="549" y="2628"/>
                </a:lnTo>
                <a:lnTo>
                  <a:pt x="560" y="2642"/>
                </a:lnTo>
                <a:lnTo>
                  <a:pt x="570" y="2658"/>
                </a:lnTo>
                <a:lnTo>
                  <a:pt x="579" y="2673"/>
                </a:lnTo>
                <a:lnTo>
                  <a:pt x="586" y="2689"/>
                </a:lnTo>
                <a:lnTo>
                  <a:pt x="593" y="2705"/>
                </a:lnTo>
                <a:lnTo>
                  <a:pt x="710" y="2989"/>
                </a:lnTo>
                <a:lnTo>
                  <a:pt x="717" y="3006"/>
                </a:lnTo>
                <a:lnTo>
                  <a:pt x="723" y="3022"/>
                </a:lnTo>
                <a:lnTo>
                  <a:pt x="728" y="3039"/>
                </a:lnTo>
                <a:lnTo>
                  <a:pt x="732" y="3057"/>
                </a:lnTo>
                <a:lnTo>
                  <a:pt x="734" y="3075"/>
                </a:lnTo>
                <a:lnTo>
                  <a:pt x="735" y="3094"/>
                </a:lnTo>
                <a:lnTo>
                  <a:pt x="734" y="3112"/>
                </a:lnTo>
                <a:lnTo>
                  <a:pt x="732" y="3130"/>
                </a:lnTo>
                <a:lnTo>
                  <a:pt x="727" y="3149"/>
                </a:lnTo>
                <a:lnTo>
                  <a:pt x="723" y="3166"/>
                </a:lnTo>
                <a:lnTo>
                  <a:pt x="717" y="3184"/>
                </a:lnTo>
                <a:lnTo>
                  <a:pt x="710" y="3200"/>
                </a:lnTo>
                <a:lnTo>
                  <a:pt x="702" y="3217"/>
                </a:lnTo>
                <a:lnTo>
                  <a:pt x="693" y="3232"/>
                </a:lnTo>
                <a:lnTo>
                  <a:pt x="682" y="3246"/>
                </a:lnTo>
                <a:lnTo>
                  <a:pt x="670" y="3259"/>
                </a:lnTo>
                <a:lnTo>
                  <a:pt x="526" y="3403"/>
                </a:lnTo>
                <a:lnTo>
                  <a:pt x="514" y="3415"/>
                </a:lnTo>
                <a:lnTo>
                  <a:pt x="504" y="3430"/>
                </a:lnTo>
                <a:lnTo>
                  <a:pt x="496" y="3444"/>
                </a:lnTo>
                <a:lnTo>
                  <a:pt x="489" y="3459"/>
                </a:lnTo>
                <a:lnTo>
                  <a:pt x="483" y="3474"/>
                </a:lnTo>
                <a:lnTo>
                  <a:pt x="480" y="3490"/>
                </a:lnTo>
                <a:lnTo>
                  <a:pt x="477" y="3507"/>
                </a:lnTo>
                <a:lnTo>
                  <a:pt x="477" y="3523"/>
                </a:lnTo>
                <a:lnTo>
                  <a:pt x="477" y="3539"/>
                </a:lnTo>
                <a:lnTo>
                  <a:pt x="480" y="3555"/>
                </a:lnTo>
                <a:lnTo>
                  <a:pt x="483" y="3572"/>
                </a:lnTo>
                <a:lnTo>
                  <a:pt x="489" y="3587"/>
                </a:lnTo>
                <a:lnTo>
                  <a:pt x="496" y="3602"/>
                </a:lnTo>
                <a:lnTo>
                  <a:pt x="504" y="3616"/>
                </a:lnTo>
                <a:lnTo>
                  <a:pt x="514" y="3630"/>
                </a:lnTo>
                <a:lnTo>
                  <a:pt x="526" y="3643"/>
                </a:lnTo>
                <a:lnTo>
                  <a:pt x="766" y="3883"/>
                </a:lnTo>
                <a:lnTo>
                  <a:pt x="779" y="3894"/>
                </a:lnTo>
                <a:lnTo>
                  <a:pt x="792" y="3904"/>
                </a:lnTo>
                <a:lnTo>
                  <a:pt x="807" y="3913"/>
                </a:lnTo>
                <a:lnTo>
                  <a:pt x="822" y="3921"/>
                </a:lnTo>
                <a:lnTo>
                  <a:pt x="837" y="3926"/>
                </a:lnTo>
                <a:lnTo>
                  <a:pt x="853" y="3930"/>
                </a:lnTo>
                <a:lnTo>
                  <a:pt x="869" y="3932"/>
                </a:lnTo>
                <a:lnTo>
                  <a:pt x="886" y="3933"/>
                </a:lnTo>
                <a:lnTo>
                  <a:pt x="902" y="3932"/>
                </a:lnTo>
                <a:lnTo>
                  <a:pt x="918" y="3930"/>
                </a:lnTo>
                <a:lnTo>
                  <a:pt x="934" y="3926"/>
                </a:lnTo>
                <a:lnTo>
                  <a:pt x="950" y="3921"/>
                </a:lnTo>
                <a:lnTo>
                  <a:pt x="965" y="3913"/>
                </a:lnTo>
                <a:lnTo>
                  <a:pt x="979" y="3904"/>
                </a:lnTo>
                <a:lnTo>
                  <a:pt x="993" y="3894"/>
                </a:lnTo>
                <a:lnTo>
                  <a:pt x="1005" y="3883"/>
                </a:lnTo>
                <a:lnTo>
                  <a:pt x="1150" y="3739"/>
                </a:lnTo>
                <a:lnTo>
                  <a:pt x="1163" y="3727"/>
                </a:lnTo>
                <a:lnTo>
                  <a:pt x="1177" y="3717"/>
                </a:lnTo>
                <a:lnTo>
                  <a:pt x="1192" y="3706"/>
                </a:lnTo>
                <a:lnTo>
                  <a:pt x="1208" y="3698"/>
                </a:lnTo>
                <a:lnTo>
                  <a:pt x="1225" y="3691"/>
                </a:lnTo>
                <a:lnTo>
                  <a:pt x="1243" y="3685"/>
                </a:lnTo>
                <a:lnTo>
                  <a:pt x="1260" y="3681"/>
                </a:lnTo>
                <a:lnTo>
                  <a:pt x="1278" y="3678"/>
                </a:lnTo>
                <a:lnTo>
                  <a:pt x="1296" y="3675"/>
                </a:lnTo>
                <a:lnTo>
                  <a:pt x="1315" y="3675"/>
                </a:lnTo>
                <a:lnTo>
                  <a:pt x="1333" y="3675"/>
                </a:lnTo>
                <a:lnTo>
                  <a:pt x="1351" y="3677"/>
                </a:lnTo>
                <a:lnTo>
                  <a:pt x="1370" y="3681"/>
                </a:lnTo>
                <a:lnTo>
                  <a:pt x="1387" y="3685"/>
                </a:lnTo>
                <a:lnTo>
                  <a:pt x="1403" y="3691"/>
                </a:lnTo>
                <a:lnTo>
                  <a:pt x="1419" y="3699"/>
                </a:lnTo>
                <a:lnTo>
                  <a:pt x="1703" y="3816"/>
                </a:lnTo>
                <a:lnTo>
                  <a:pt x="1719" y="3822"/>
                </a:lnTo>
                <a:lnTo>
                  <a:pt x="1736" y="3829"/>
                </a:lnTo>
                <a:lnTo>
                  <a:pt x="1751" y="3838"/>
                </a:lnTo>
                <a:lnTo>
                  <a:pt x="1766" y="3848"/>
                </a:lnTo>
                <a:lnTo>
                  <a:pt x="1780" y="3861"/>
                </a:lnTo>
                <a:lnTo>
                  <a:pt x="1793" y="3873"/>
                </a:lnTo>
                <a:lnTo>
                  <a:pt x="1807" y="3887"/>
                </a:lnTo>
                <a:lnTo>
                  <a:pt x="1818" y="3901"/>
                </a:lnTo>
                <a:lnTo>
                  <a:pt x="1828" y="3916"/>
                </a:lnTo>
                <a:lnTo>
                  <a:pt x="1837" y="3933"/>
                </a:lnTo>
                <a:lnTo>
                  <a:pt x="1845" y="3949"/>
                </a:lnTo>
                <a:lnTo>
                  <a:pt x="1852" y="3966"/>
                </a:lnTo>
                <a:lnTo>
                  <a:pt x="1858" y="3983"/>
                </a:lnTo>
                <a:lnTo>
                  <a:pt x="1861" y="4001"/>
                </a:lnTo>
                <a:lnTo>
                  <a:pt x="1864" y="4019"/>
                </a:lnTo>
                <a:lnTo>
                  <a:pt x="1866" y="4036"/>
                </a:lnTo>
                <a:lnTo>
                  <a:pt x="1866" y="4239"/>
                </a:lnTo>
                <a:lnTo>
                  <a:pt x="1867" y="4256"/>
                </a:lnTo>
                <a:lnTo>
                  <a:pt x="1869" y="4272"/>
                </a:lnTo>
                <a:lnTo>
                  <a:pt x="1873" y="4289"/>
                </a:lnTo>
                <a:lnTo>
                  <a:pt x="1879" y="4305"/>
                </a:lnTo>
                <a:lnTo>
                  <a:pt x="1886" y="4319"/>
                </a:lnTo>
                <a:lnTo>
                  <a:pt x="1894" y="4333"/>
                </a:lnTo>
                <a:lnTo>
                  <a:pt x="1904" y="4347"/>
                </a:lnTo>
                <a:lnTo>
                  <a:pt x="1915" y="4359"/>
                </a:lnTo>
                <a:lnTo>
                  <a:pt x="1927" y="4370"/>
                </a:lnTo>
                <a:lnTo>
                  <a:pt x="1941" y="4379"/>
                </a:lnTo>
                <a:lnTo>
                  <a:pt x="1954" y="4388"/>
                </a:lnTo>
                <a:lnTo>
                  <a:pt x="1969" y="4395"/>
                </a:lnTo>
                <a:lnTo>
                  <a:pt x="1984" y="4400"/>
                </a:lnTo>
                <a:lnTo>
                  <a:pt x="2000" y="4405"/>
                </a:lnTo>
                <a:lnTo>
                  <a:pt x="2018" y="4407"/>
                </a:lnTo>
                <a:lnTo>
                  <a:pt x="2035" y="4408"/>
                </a:lnTo>
                <a:lnTo>
                  <a:pt x="2374" y="4408"/>
                </a:lnTo>
                <a:lnTo>
                  <a:pt x="2391" y="4407"/>
                </a:lnTo>
                <a:lnTo>
                  <a:pt x="2408" y="4405"/>
                </a:lnTo>
                <a:lnTo>
                  <a:pt x="2424" y="4400"/>
                </a:lnTo>
                <a:lnTo>
                  <a:pt x="2440" y="4395"/>
                </a:lnTo>
                <a:lnTo>
                  <a:pt x="2455" y="4388"/>
                </a:lnTo>
                <a:lnTo>
                  <a:pt x="2469" y="4379"/>
                </a:lnTo>
                <a:lnTo>
                  <a:pt x="2481" y="4370"/>
                </a:lnTo>
                <a:lnTo>
                  <a:pt x="2493" y="4359"/>
                </a:lnTo>
                <a:lnTo>
                  <a:pt x="2505" y="4347"/>
                </a:lnTo>
                <a:lnTo>
                  <a:pt x="2515" y="4333"/>
                </a:lnTo>
                <a:lnTo>
                  <a:pt x="2523" y="4319"/>
                </a:lnTo>
                <a:lnTo>
                  <a:pt x="2530" y="4305"/>
                </a:lnTo>
                <a:lnTo>
                  <a:pt x="2536" y="4289"/>
                </a:lnTo>
                <a:lnTo>
                  <a:pt x="2540" y="4272"/>
                </a:lnTo>
                <a:lnTo>
                  <a:pt x="2543" y="4256"/>
                </a:lnTo>
                <a:lnTo>
                  <a:pt x="2543" y="4239"/>
                </a:lnTo>
                <a:lnTo>
                  <a:pt x="2543" y="4036"/>
                </a:lnTo>
                <a:lnTo>
                  <a:pt x="2544" y="4019"/>
                </a:lnTo>
                <a:lnTo>
                  <a:pt x="2547" y="4001"/>
                </a:lnTo>
                <a:lnTo>
                  <a:pt x="2551" y="3983"/>
                </a:lnTo>
                <a:lnTo>
                  <a:pt x="2556" y="3966"/>
                </a:lnTo>
                <a:lnTo>
                  <a:pt x="2563" y="3949"/>
                </a:lnTo>
                <a:lnTo>
                  <a:pt x="2571" y="3933"/>
                </a:lnTo>
                <a:lnTo>
                  <a:pt x="2581" y="3916"/>
                </a:lnTo>
                <a:lnTo>
                  <a:pt x="2591" y="3901"/>
                </a:lnTo>
                <a:lnTo>
                  <a:pt x="2603" y="3887"/>
                </a:lnTo>
                <a:lnTo>
                  <a:pt x="2615" y="3873"/>
                </a:lnTo>
                <a:lnTo>
                  <a:pt x="2628" y="3861"/>
                </a:lnTo>
                <a:lnTo>
                  <a:pt x="2642" y="3848"/>
                </a:lnTo>
                <a:lnTo>
                  <a:pt x="2658" y="3838"/>
                </a:lnTo>
                <a:lnTo>
                  <a:pt x="2673" y="3829"/>
                </a:lnTo>
                <a:lnTo>
                  <a:pt x="2689" y="3822"/>
                </a:lnTo>
                <a:lnTo>
                  <a:pt x="2705" y="3816"/>
                </a:lnTo>
                <a:lnTo>
                  <a:pt x="2989" y="3699"/>
                </a:lnTo>
                <a:lnTo>
                  <a:pt x="3006" y="3691"/>
                </a:lnTo>
                <a:lnTo>
                  <a:pt x="3022" y="3685"/>
                </a:lnTo>
                <a:lnTo>
                  <a:pt x="3039" y="3681"/>
                </a:lnTo>
                <a:lnTo>
                  <a:pt x="3057" y="3677"/>
                </a:lnTo>
                <a:lnTo>
                  <a:pt x="3076" y="3675"/>
                </a:lnTo>
                <a:lnTo>
                  <a:pt x="3094" y="3675"/>
                </a:lnTo>
                <a:lnTo>
                  <a:pt x="3112" y="3675"/>
                </a:lnTo>
                <a:lnTo>
                  <a:pt x="3130" y="3678"/>
                </a:lnTo>
                <a:lnTo>
                  <a:pt x="3149" y="3681"/>
                </a:lnTo>
                <a:lnTo>
                  <a:pt x="3167" y="3685"/>
                </a:lnTo>
                <a:lnTo>
                  <a:pt x="3184" y="3691"/>
                </a:lnTo>
                <a:lnTo>
                  <a:pt x="3201" y="3698"/>
                </a:lnTo>
                <a:lnTo>
                  <a:pt x="3217" y="3706"/>
                </a:lnTo>
                <a:lnTo>
                  <a:pt x="3232" y="3717"/>
                </a:lnTo>
                <a:lnTo>
                  <a:pt x="3246" y="3727"/>
                </a:lnTo>
                <a:lnTo>
                  <a:pt x="3259" y="3739"/>
                </a:lnTo>
                <a:lnTo>
                  <a:pt x="3403" y="3883"/>
                </a:lnTo>
                <a:lnTo>
                  <a:pt x="3415" y="3894"/>
                </a:lnTo>
                <a:lnTo>
                  <a:pt x="3430" y="3904"/>
                </a:lnTo>
                <a:lnTo>
                  <a:pt x="3444" y="3913"/>
                </a:lnTo>
                <a:lnTo>
                  <a:pt x="3459" y="3921"/>
                </a:lnTo>
                <a:lnTo>
                  <a:pt x="3474" y="3926"/>
                </a:lnTo>
                <a:lnTo>
                  <a:pt x="3490" y="3930"/>
                </a:lnTo>
                <a:lnTo>
                  <a:pt x="3507" y="3932"/>
                </a:lnTo>
                <a:lnTo>
                  <a:pt x="3523" y="3933"/>
                </a:lnTo>
                <a:lnTo>
                  <a:pt x="3539" y="3932"/>
                </a:lnTo>
                <a:lnTo>
                  <a:pt x="3555" y="3930"/>
                </a:lnTo>
                <a:lnTo>
                  <a:pt x="3572" y="3926"/>
                </a:lnTo>
                <a:lnTo>
                  <a:pt x="3587" y="3921"/>
                </a:lnTo>
                <a:lnTo>
                  <a:pt x="3602" y="3913"/>
                </a:lnTo>
                <a:lnTo>
                  <a:pt x="3616" y="3904"/>
                </a:lnTo>
                <a:lnTo>
                  <a:pt x="3630" y="3894"/>
                </a:lnTo>
                <a:lnTo>
                  <a:pt x="3643" y="3883"/>
                </a:lnTo>
                <a:lnTo>
                  <a:pt x="3883" y="3643"/>
                </a:lnTo>
                <a:lnTo>
                  <a:pt x="3895" y="3630"/>
                </a:lnTo>
                <a:lnTo>
                  <a:pt x="3904" y="3616"/>
                </a:lnTo>
                <a:lnTo>
                  <a:pt x="3913" y="3602"/>
                </a:lnTo>
                <a:lnTo>
                  <a:pt x="3920" y="3587"/>
                </a:lnTo>
                <a:lnTo>
                  <a:pt x="3926" y="3572"/>
                </a:lnTo>
                <a:lnTo>
                  <a:pt x="3930" y="3555"/>
                </a:lnTo>
                <a:lnTo>
                  <a:pt x="3932" y="3539"/>
                </a:lnTo>
                <a:lnTo>
                  <a:pt x="3933" y="3523"/>
                </a:lnTo>
                <a:lnTo>
                  <a:pt x="3932" y="3507"/>
                </a:lnTo>
                <a:lnTo>
                  <a:pt x="3930" y="3490"/>
                </a:lnTo>
                <a:lnTo>
                  <a:pt x="3926" y="3474"/>
                </a:lnTo>
                <a:lnTo>
                  <a:pt x="3920" y="3459"/>
                </a:lnTo>
                <a:lnTo>
                  <a:pt x="3913" y="3444"/>
                </a:lnTo>
                <a:lnTo>
                  <a:pt x="3904" y="3430"/>
                </a:lnTo>
                <a:lnTo>
                  <a:pt x="3895" y="3415"/>
                </a:lnTo>
                <a:lnTo>
                  <a:pt x="3883" y="3403"/>
                </a:lnTo>
                <a:lnTo>
                  <a:pt x="3739" y="3259"/>
                </a:lnTo>
                <a:lnTo>
                  <a:pt x="3727" y="3246"/>
                </a:lnTo>
                <a:lnTo>
                  <a:pt x="3717" y="3232"/>
                </a:lnTo>
                <a:lnTo>
                  <a:pt x="3706" y="3217"/>
                </a:lnTo>
                <a:lnTo>
                  <a:pt x="3698" y="3200"/>
                </a:lnTo>
                <a:lnTo>
                  <a:pt x="3691" y="3184"/>
                </a:lnTo>
                <a:lnTo>
                  <a:pt x="3685" y="3166"/>
                </a:lnTo>
                <a:lnTo>
                  <a:pt x="3681" y="3149"/>
                </a:lnTo>
                <a:lnTo>
                  <a:pt x="3678" y="3130"/>
                </a:lnTo>
                <a:lnTo>
                  <a:pt x="3675" y="3112"/>
                </a:lnTo>
                <a:lnTo>
                  <a:pt x="3675" y="3094"/>
                </a:lnTo>
                <a:lnTo>
                  <a:pt x="3675" y="3075"/>
                </a:lnTo>
                <a:lnTo>
                  <a:pt x="3677" y="3057"/>
                </a:lnTo>
                <a:lnTo>
                  <a:pt x="3680" y="3039"/>
                </a:lnTo>
                <a:lnTo>
                  <a:pt x="3685" y="3022"/>
                </a:lnTo>
                <a:lnTo>
                  <a:pt x="3691" y="3006"/>
                </a:lnTo>
                <a:lnTo>
                  <a:pt x="3699" y="2989"/>
                </a:lnTo>
                <a:lnTo>
                  <a:pt x="3816" y="2705"/>
                </a:lnTo>
                <a:lnTo>
                  <a:pt x="3822" y="2689"/>
                </a:lnTo>
                <a:lnTo>
                  <a:pt x="3829" y="2673"/>
                </a:lnTo>
                <a:lnTo>
                  <a:pt x="3838" y="2658"/>
                </a:lnTo>
                <a:lnTo>
                  <a:pt x="3848" y="2642"/>
                </a:lnTo>
                <a:lnTo>
                  <a:pt x="3861" y="2628"/>
                </a:lnTo>
                <a:lnTo>
                  <a:pt x="3873" y="2615"/>
                </a:lnTo>
                <a:lnTo>
                  <a:pt x="3887" y="2603"/>
                </a:lnTo>
                <a:lnTo>
                  <a:pt x="3901" y="2591"/>
                </a:lnTo>
                <a:lnTo>
                  <a:pt x="3916" y="2581"/>
                </a:lnTo>
                <a:lnTo>
                  <a:pt x="3933" y="2571"/>
                </a:lnTo>
                <a:lnTo>
                  <a:pt x="3949" y="2563"/>
                </a:lnTo>
                <a:lnTo>
                  <a:pt x="3966" y="2556"/>
                </a:lnTo>
                <a:lnTo>
                  <a:pt x="3983" y="2551"/>
                </a:lnTo>
                <a:lnTo>
                  <a:pt x="4001" y="2547"/>
                </a:lnTo>
                <a:lnTo>
                  <a:pt x="4018" y="2544"/>
                </a:lnTo>
                <a:lnTo>
                  <a:pt x="4036" y="2543"/>
                </a:lnTo>
                <a:lnTo>
                  <a:pt x="4239" y="2543"/>
                </a:lnTo>
                <a:lnTo>
                  <a:pt x="4256" y="2543"/>
                </a:lnTo>
                <a:lnTo>
                  <a:pt x="4273" y="2540"/>
                </a:lnTo>
                <a:lnTo>
                  <a:pt x="4290" y="2536"/>
                </a:lnTo>
                <a:lnTo>
                  <a:pt x="4305" y="2530"/>
                </a:lnTo>
                <a:lnTo>
                  <a:pt x="4320" y="2523"/>
                </a:lnTo>
                <a:lnTo>
                  <a:pt x="4333" y="2515"/>
                </a:lnTo>
                <a:lnTo>
                  <a:pt x="4346" y="2504"/>
                </a:lnTo>
                <a:lnTo>
                  <a:pt x="4359" y="2493"/>
                </a:lnTo>
                <a:lnTo>
                  <a:pt x="4370" y="2481"/>
                </a:lnTo>
                <a:lnTo>
                  <a:pt x="4380" y="2469"/>
                </a:lnTo>
                <a:lnTo>
                  <a:pt x="4388" y="2455"/>
                </a:lnTo>
                <a:lnTo>
                  <a:pt x="4395" y="2440"/>
                </a:lnTo>
                <a:lnTo>
                  <a:pt x="4401" y="2424"/>
                </a:lnTo>
                <a:lnTo>
                  <a:pt x="4405" y="2408"/>
                </a:lnTo>
                <a:lnTo>
                  <a:pt x="4407" y="2391"/>
                </a:lnTo>
                <a:lnTo>
                  <a:pt x="4408" y="2374"/>
                </a:lnTo>
                <a:lnTo>
                  <a:pt x="4408" y="2035"/>
                </a:lnTo>
                <a:lnTo>
                  <a:pt x="4407" y="2018"/>
                </a:lnTo>
                <a:lnTo>
                  <a:pt x="4405" y="2000"/>
                </a:lnTo>
                <a:lnTo>
                  <a:pt x="4401" y="1984"/>
                </a:lnTo>
                <a:lnTo>
                  <a:pt x="4395" y="1969"/>
                </a:lnTo>
                <a:lnTo>
                  <a:pt x="4388" y="1954"/>
                </a:lnTo>
                <a:lnTo>
                  <a:pt x="4380" y="1939"/>
                </a:lnTo>
                <a:lnTo>
                  <a:pt x="4370" y="1926"/>
                </a:lnTo>
                <a:lnTo>
                  <a:pt x="4359" y="1915"/>
                </a:lnTo>
                <a:lnTo>
                  <a:pt x="4346" y="1904"/>
                </a:lnTo>
                <a:lnTo>
                  <a:pt x="4333" y="1894"/>
                </a:lnTo>
                <a:lnTo>
                  <a:pt x="4320" y="1886"/>
                </a:lnTo>
                <a:lnTo>
                  <a:pt x="4305" y="1879"/>
                </a:lnTo>
                <a:lnTo>
                  <a:pt x="4290" y="1873"/>
                </a:lnTo>
                <a:lnTo>
                  <a:pt x="4273" y="1868"/>
                </a:lnTo>
                <a:lnTo>
                  <a:pt x="4256" y="1865"/>
                </a:lnTo>
                <a:lnTo>
                  <a:pt x="4239" y="1864"/>
                </a:lnTo>
                <a:close/>
                <a:moveTo>
                  <a:pt x="3052" y="2204"/>
                </a:moveTo>
                <a:lnTo>
                  <a:pt x="3052" y="2204"/>
                </a:lnTo>
                <a:lnTo>
                  <a:pt x="3051" y="2248"/>
                </a:lnTo>
                <a:lnTo>
                  <a:pt x="3048" y="2290"/>
                </a:lnTo>
                <a:lnTo>
                  <a:pt x="3043" y="2333"/>
                </a:lnTo>
                <a:lnTo>
                  <a:pt x="3035" y="2375"/>
                </a:lnTo>
                <a:lnTo>
                  <a:pt x="3026" y="2415"/>
                </a:lnTo>
                <a:lnTo>
                  <a:pt x="3015" y="2456"/>
                </a:lnTo>
                <a:lnTo>
                  <a:pt x="3002" y="2495"/>
                </a:lnTo>
                <a:lnTo>
                  <a:pt x="2986" y="2534"/>
                </a:lnTo>
                <a:lnTo>
                  <a:pt x="2969" y="2571"/>
                </a:lnTo>
                <a:lnTo>
                  <a:pt x="2950" y="2608"/>
                </a:lnTo>
                <a:lnTo>
                  <a:pt x="2929" y="2643"/>
                </a:lnTo>
                <a:lnTo>
                  <a:pt x="2908" y="2678"/>
                </a:lnTo>
                <a:lnTo>
                  <a:pt x="2884" y="2711"/>
                </a:lnTo>
                <a:lnTo>
                  <a:pt x="2858" y="2743"/>
                </a:lnTo>
                <a:lnTo>
                  <a:pt x="2832" y="2774"/>
                </a:lnTo>
                <a:lnTo>
                  <a:pt x="2805" y="2804"/>
                </a:lnTo>
                <a:lnTo>
                  <a:pt x="2775" y="2831"/>
                </a:lnTo>
                <a:lnTo>
                  <a:pt x="2744" y="2858"/>
                </a:lnTo>
                <a:lnTo>
                  <a:pt x="2712" y="2883"/>
                </a:lnTo>
                <a:lnTo>
                  <a:pt x="2679" y="2907"/>
                </a:lnTo>
                <a:lnTo>
                  <a:pt x="2644" y="2928"/>
                </a:lnTo>
                <a:lnTo>
                  <a:pt x="2609" y="2949"/>
                </a:lnTo>
                <a:lnTo>
                  <a:pt x="2572" y="2968"/>
                </a:lnTo>
                <a:lnTo>
                  <a:pt x="2535" y="2985"/>
                </a:lnTo>
                <a:lnTo>
                  <a:pt x="2496" y="3000"/>
                </a:lnTo>
                <a:lnTo>
                  <a:pt x="2457" y="3014"/>
                </a:lnTo>
                <a:lnTo>
                  <a:pt x="2416" y="3025"/>
                </a:lnTo>
                <a:lnTo>
                  <a:pt x="2376" y="3034"/>
                </a:lnTo>
                <a:lnTo>
                  <a:pt x="2334" y="3042"/>
                </a:lnTo>
                <a:lnTo>
                  <a:pt x="2292" y="3047"/>
                </a:lnTo>
                <a:lnTo>
                  <a:pt x="2249" y="3050"/>
                </a:lnTo>
                <a:lnTo>
                  <a:pt x="2205" y="3051"/>
                </a:lnTo>
                <a:lnTo>
                  <a:pt x="2162" y="3050"/>
                </a:lnTo>
                <a:lnTo>
                  <a:pt x="2118" y="3047"/>
                </a:lnTo>
                <a:lnTo>
                  <a:pt x="2075" y="3042"/>
                </a:lnTo>
                <a:lnTo>
                  <a:pt x="2034" y="3034"/>
                </a:lnTo>
                <a:lnTo>
                  <a:pt x="1993" y="3025"/>
                </a:lnTo>
                <a:lnTo>
                  <a:pt x="1953" y="3014"/>
                </a:lnTo>
                <a:lnTo>
                  <a:pt x="1913" y="3000"/>
                </a:lnTo>
                <a:lnTo>
                  <a:pt x="1875" y="2985"/>
                </a:lnTo>
                <a:lnTo>
                  <a:pt x="1837" y="2968"/>
                </a:lnTo>
                <a:lnTo>
                  <a:pt x="1801" y="2949"/>
                </a:lnTo>
                <a:lnTo>
                  <a:pt x="1765" y="2928"/>
                </a:lnTo>
                <a:lnTo>
                  <a:pt x="1731" y="2907"/>
                </a:lnTo>
                <a:lnTo>
                  <a:pt x="1697" y="2883"/>
                </a:lnTo>
                <a:lnTo>
                  <a:pt x="1666" y="2858"/>
                </a:lnTo>
                <a:lnTo>
                  <a:pt x="1635" y="2831"/>
                </a:lnTo>
                <a:lnTo>
                  <a:pt x="1605" y="2804"/>
                </a:lnTo>
                <a:lnTo>
                  <a:pt x="1577" y="2774"/>
                </a:lnTo>
                <a:lnTo>
                  <a:pt x="1551" y="2743"/>
                </a:lnTo>
                <a:lnTo>
                  <a:pt x="1526" y="2711"/>
                </a:lnTo>
                <a:lnTo>
                  <a:pt x="1501" y="2678"/>
                </a:lnTo>
                <a:lnTo>
                  <a:pt x="1480" y="2643"/>
                </a:lnTo>
                <a:lnTo>
                  <a:pt x="1460" y="2608"/>
                </a:lnTo>
                <a:lnTo>
                  <a:pt x="1441" y="2571"/>
                </a:lnTo>
                <a:lnTo>
                  <a:pt x="1423" y="2534"/>
                </a:lnTo>
                <a:lnTo>
                  <a:pt x="1408" y="2495"/>
                </a:lnTo>
                <a:lnTo>
                  <a:pt x="1395" y="2456"/>
                </a:lnTo>
                <a:lnTo>
                  <a:pt x="1384" y="2415"/>
                </a:lnTo>
                <a:lnTo>
                  <a:pt x="1375" y="2375"/>
                </a:lnTo>
                <a:lnTo>
                  <a:pt x="1366" y="2333"/>
                </a:lnTo>
                <a:lnTo>
                  <a:pt x="1361" y="2290"/>
                </a:lnTo>
                <a:lnTo>
                  <a:pt x="1358" y="2248"/>
                </a:lnTo>
                <a:lnTo>
                  <a:pt x="1357" y="2204"/>
                </a:lnTo>
                <a:lnTo>
                  <a:pt x="1358" y="2161"/>
                </a:lnTo>
                <a:lnTo>
                  <a:pt x="1361" y="2117"/>
                </a:lnTo>
                <a:lnTo>
                  <a:pt x="1366" y="2074"/>
                </a:lnTo>
                <a:lnTo>
                  <a:pt x="1375" y="2033"/>
                </a:lnTo>
                <a:lnTo>
                  <a:pt x="1384" y="1992"/>
                </a:lnTo>
                <a:lnTo>
                  <a:pt x="1395" y="1952"/>
                </a:lnTo>
                <a:lnTo>
                  <a:pt x="1408" y="1912"/>
                </a:lnTo>
                <a:lnTo>
                  <a:pt x="1423" y="1874"/>
                </a:lnTo>
                <a:lnTo>
                  <a:pt x="1441" y="1836"/>
                </a:lnTo>
                <a:lnTo>
                  <a:pt x="1460" y="1799"/>
                </a:lnTo>
                <a:lnTo>
                  <a:pt x="1480" y="1764"/>
                </a:lnTo>
                <a:lnTo>
                  <a:pt x="1501" y="1729"/>
                </a:lnTo>
                <a:lnTo>
                  <a:pt x="1526" y="1697"/>
                </a:lnTo>
                <a:lnTo>
                  <a:pt x="1551" y="1665"/>
                </a:lnTo>
                <a:lnTo>
                  <a:pt x="1577" y="1634"/>
                </a:lnTo>
                <a:lnTo>
                  <a:pt x="1605" y="1605"/>
                </a:lnTo>
                <a:lnTo>
                  <a:pt x="1635" y="1576"/>
                </a:lnTo>
                <a:lnTo>
                  <a:pt x="1666" y="1550"/>
                </a:lnTo>
                <a:lnTo>
                  <a:pt x="1697" y="1525"/>
                </a:lnTo>
                <a:lnTo>
                  <a:pt x="1731" y="1501"/>
                </a:lnTo>
                <a:lnTo>
                  <a:pt x="1765" y="1479"/>
                </a:lnTo>
                <a:lnTo>
                  <a:pt x="1801" y="1459"/>
                </a:lnTo>
                <a:lnTo>
                  <a:pt x="1837" y="1439"/>
                </a:lnTo>
                <a:lnTo>
                  <a:pt x="1875" y="1423"/>
                </a:lnTo>
                <a:lnTo>
                  <a:pt x="1913" y="1408"/>
                </a:lnTo>
                <a:lnTo>
                  <a:pt x="1953" y="1394"/>
                </a:lnTo>
                <a:lnTo>
                  <a:pt x="1993" y="1383"/>
                </a:lnTo>
                <a:lnTo>
                  <a:pt x="2034" y="1373"/>
                </a:lnTo>
                <a:lnTo>
                  <a:pt x="2075" y="1365"/>
                </a:lnTo>
                <a:lnTo>
                  <a:pt x="2118" y="1360"/>
                </a:lnTo>
                <a:lnTo>
                  <a:pt x="2162" y="1357"/>
                </a:lnTo>
                <a:lnTo>
                  <a:pt x="2205" y="1356"/>
                </a:lnTo>
                <a:lnTo>
                  <a:pt x="2249" y="1357"/>
                </a:lnTo>
                <a:lnTo>
                  <a:pt x="2292" y="1360"/>
                </a:lnTo>
                <a:lnTo>
                  <a:pt x="2334" y="1365"/>
                </a:lnTo>
                <a:lnTo>
                  <a:pt x="2376" y="1373"/>
                </a:lnTo>
                <a:lnTo>
                  <a:pt x="2416" y="1383"/>
                </a:lnTo>
                <a:lnTo>
                  <a:pt x="2457" y="1394"/>
                </a:lnTo>
                <a:lnTo>
                  <a:pt x="2496" y="1408"/>
                </a:lnTo>
                <a:lnTo>
                  <a:pt x="2535" y="1423"/>
                </a:lnTo>
                <a:lnTo>
                  <a:pt x="2572" y="1439"/>
                </a:lnTo>
                <a:lnTo>
                  <a:pt x="2609" y="1459"/>
                </a:lnTo>
                <a:lnTo>
                  <a:pt x="2644" y="1479"/>
                </a:lnTo>
                <a:lnTo>
                  <a:pt x="2679" y="1501"/>
                </a:lnTo>
                <a:lnTo>
                  <a:pt x="2712" y="1525"/>
                </a:lnTo>
                <a:lnTo>
                  <a:pt x="2744" y="1550"/>
                </a:lnTo>
                <a:lnTo>
                  <a:pt x="2775" y="1576"/>
                </a:lnTo>
                <a:lnTo>
                  <a:pt x="2805" y="1605"/>
                </a:lnTo>
                <a:lnTo>
                  <a:pt x="2832" y="1634"/>
                </a:lnTo>
                <a:lnTo>
                  <a:pt x="2858" y="1665"/>
                </a:lnTo>
                <a:lnTo>
                  <a:pt x="2884" y="1697"/>
                </a:lnTo>
                <a:lnTo>
                  <a:pt x="2908" y="1729"/>
                </a:lnTo>
                <a:lnTo>
                  <a:pt x="2929" y="1764"/>
                </a:lnTo>
                <a:lnTo>
                  <a:pt x="2950" y="1799"/>
                </a:lnTo>
                <a:lnTo>
                  <a:pt x="2969" y="1836"/>
                </a:lnTo>
                <a:lnTo>
                  <a:pt x="2986" y="1874"/>
                </a:lnTo>
                <a:lnTo>
                  <a:pt x="3002" y="1912"/>
                </a:lnTo>
                <a:lnTo>
                  <a:pt x="3015" y="1952"/>
                </a:lnTo>
                <a:lnTo>
                  <a:pt x="3026" y="1992"/>
                </a:lnTo>
                <a:lnTo>
                  <a:pt x="3035" y="2033"/>
                </a:lnTo>
                <a:lnTo>
                  <a:pt x="3043" y="2074"/>
                </a:lnTo>
                <a:lnTo>
                  <a:pt x="3048" y="2117"/>
                </a:lnTo>
                <a:lnTo>
                  <a:pt x="3051" y="2161"/>
                </a:lnTo>
                <a:lnTo>
                  <a:pt x="3052" y="22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80194" y="332246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821885" y="332246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822037" y="549801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679976" y="5498014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13" name="KSO_Shape"/>
          <p:cNvSpPr/>
          <p:nvPr/>
        </p:nvSpPr>
        <p:spPr>
          <a:xfrm>
            <a:off x="6618512" y="1959060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92331" y="1903289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7092331" y="2174666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6" name="KSO_Shape"/>
          <p:cNvSpPr/>
          <p:nvPr/>
        </p:nvSpPr>
        <p:spPr>
          <a:xfrm>
            <a:off x="6618512" y="3067724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092331" y="3011953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7092331" y="3283330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40" name="KSO_Shape"/>
          <p:cNvSpPr/>
          <p:nvPr/>
        </p:nvSpPr>
        <p:spPr>
          <a:xfrm>
            <a:off x="6618512" y="4176388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092331" y="412061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42" name="TextBox 15"/>
          <p:cNvSpPr txBox="1"/>
          <p:nvPr/>
        </p:nvSpPr>
        <p:spPr>
          <a:xfrm>
            <a:off x="7092331" y="4391994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44" name="KSO_Shape"/>
          <p:cNvSpPr/>
          <p:nvPr/>
        </p:nvSpPr>
        <p:spPr>
          <a:xfrm>
            <a:off x="6618512" y="5279264"/>
            <a:ext cx="473819" cy="473819"/>
          </a:xfrm>
          <a:custGeom>
            <a:avLst/>
            <a:gdLst>
              <a:gd name="connsiteX0" fmla="*/ 422617 w 720080"/>
              <a:gd name="connsiteY0" fmla="*/ 167125 h 720080"/>
              <a:gd name="connsiteX1" fmla="*/ 392320 w 720080"/>
              <a:gd name="connsiteY1" fmla="*/ 179675 h 720080"/>
              <a:gd name="connsiteX2" fmla="*/ 392320 w 720080"/>
              <a:gd name="connsiteY2" fmla="*/ 240270 h 720080"/>
              <a:gd name="connsiteX3" fmla="*/ 470117 w 720080"/>
              <a:gd name="connsiteY3" fmla="*/ 318067 h 720080"/>
              <a:gd name="connsiteX4" fmla="*/ 151276 w 720080"/>
              <a:gd name="connsiteY4" fmla="*/ 318067 h 720080"/>
              <a:gd name="connsiteX5" fmla="*/ 108429 w 720080"/>
              <a:gd name="connsiteY5" fmla="*/ 360915 h 720080"/>
              <a:gd name="connsiteX6" fmla="*/ 151276 w 720080"/>
              <a:gd name="connsiteY6" fmla="*/ 403762 h 720080"/>
              <a:gd name="connsiteX7" fmla="*/ 467182 w 720080"/>
              <a:gd name="connsiteY7" fmla="*/ 403762 h 720080"/>
              <a:gd name="connsiteX8" fmla="*/ 391132 w 720080"/>
              <a:gd name="connsiteY8" fmla="*/ 479811 h 720080"/>
              <a:gd name="connsiteX9" fmla="*/ 391132 w 720080"/>
              <a:gd name="connsiteY9" fmla="*/ 540406 h 720080"/>
              <a:gd name="connsiteX10" fmla="*/ 451727 w 720080"/>
              <a:gd name="connsiteY10" fmla="*/ 540406 h 720080"/>
              <a:gd name="connsiteX11" fmla="*/ 597086 w 720080"/>
              <a:gd name="connsiteY11" fmla="*/ 395048 h 720080"/>
              <a:gd name="connsiteX12" fmla="*/ 603450 w 720080"/>
              <a:gd name="connsiteY12" fmla="*/ 388459 h 720080"/>
              <a:gd name="connsiteX13" fmla="*/ 605656 w 720080"/>
              <a:gd name="connsiteY13" fmla="*/ 385654 h 720080"/>
              <a:gd name="connsiteX14" fmla="*/ 607314 w 720080"/>
              <a:gd name="connsiteY14" fmla="*/ 381802 h 720080"/>
              <a:gd name="connsiteX15" fmla="*/ 611651 w 720080"/>
              <a:gd name="connsiteY15" fmla="*/ 359975 h 720080"/>
              <a:gd name="connsiteX16" fmla="*/ 607314 w 720080"/>
              <a:gd name="connsiteY16" fmla="*/ 338148 h 720080"/>
              <a:gd name="connsiteX17" fmla="*/ 604581 w 720080"/>
              <a:gd name="connsiteY17" fmla="*/ 333055 h 720080"/>
              <a:gd name="connsiteX18" fmla="*/ 603896 w 720080"/>
              <a:gd name="connsiteY18" fmla="*/ 331821 h 720080"/>
              <a:gd name="connsiteX19" fmla="*/ 598273 w 720080"/>
              <a:gd name="connsiteY19" fmla="*/ 325033 h 720080"/>
              <a:gd name="connsiteX20" fmla="*/ 452915 w 720080"/>
              <a:gd name="connsiteY20" fmla="*/ 179675 h 720080"/>
              <a:gd name="connsiteX21" fmla="*/ 422617 w 720080"/>
              <a:gd name="connsiteY21" fmla="*/ 167125 h 720080"/>
              <a:gd name="connsiteX22" fmla="*/ 360040 w 720080"/>
              <a:gd name="connsiteY22" fmla="*/ 0 h 720080"/>
              <a:gd name="connsiteX23" fmla="*/ 720080 w 720080"/>
              <a:gd name="connsiteY23" fmla="*/ 360040 h 720080"/>
              <a:gd name="connsiteX24" fmla="*/ 360040 w 720080"/>
              <a:gd name="connsiteY24" fmla="*/ 720080 h 720080"/>
              <a:gd name="connsiteX25" fmla="*/ 0 w 720080"/>
              <a:gd name="connsiteY25" fmla="*/ 360040 h 720080"/>
              <a:gd name="connsiteX26" fmla="*/ 360040 w 720080"/>
              <a:gd name="connsiteY2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0080" h="720080">
                <a:moveTo>
                  <a:pt x="422617" y="167125"/>
                </a:moveTo>
                <a:cubicBezTo>
                  <a:pt x="411652" y="167125"/>
                  <a:pt x="400686" y="171308"/>
                  <a:pt x="392320" y="179675"/>
                </a:cubicBezTo>
                <a:cubicBezTo>
                  <a:pt x="375587" y="196408"/>
                  <a:pt x="375587" y="223537"/>
                  <a:pt x="392320" y="240270"/>
                </a:cubicBezTo>
                <a:lnTo>
                  <a:pt x="470117" y="318067"/>
                </a:lnTo>
                <a:lnTo>
                  <a:pt x="151276" y="318067"/>
                </a:lnTo>
                <a:cubicBezTo>
                  <a:pt x="127612" y="318067"/>
                  <a:pt x="108429" y="337251"/>
                  <a:pt x="108429" y="360915"/>
                </a:cubicBezTo>
                <a:cubicBezTo>
                  <a:pt x="108429" y="384578"/>
                  <a:pt x="127612" y="403762"/>
                  <a:pt x="151276" y="403762"/>
                </a:cubicBezTo>
                <a:lnTo>
                  <a:pt x="467182" y="403762"/>
                </a:lnTo>
                <a:lnTo>
                  <a:pt x="391132" y="479811"/>
                </a:lnTo>
                <a:cubicBezTo>
                  <a:pt x="374399" y="496544"/>
                  <a:pt x="374399" y="523674"/>
                  <a:pt x="391132" y="540406"/>
                </a:cubicBezTo>
                <a:cubicBezTo>
                  <a:pt x="407865" y="557139"/>
                  <a:pt x="434994" y="557139"/>
                  <a:pt x="451727" y="540406"/>
                </a:cubicBezTo>
                <a:lnTo>
                  <a:pt x="597086" y="395048"/>
                </a:lnTo>
                <a:cubicBezTo>
                  <a:pt x="599177" y="392957"/>
                  <a:pt x="601484" y="390703"/>
                  <a:pt x="603450" y="388459"/>
                </a:cubicBezTo>
                <a:lnTo>
                  <a:pt x="605656" y="385654"/>
                </a:lnTo>
                <a:lnTo>
                  <a:pt x="607314" y="381802"/>
                </a:lnTo>
                <a:cubicBezTo>
                  <a:pt x="610052" y="375572"/>
                  <a:pt x="611651" y="368060"/>
                  <a:pt x="611651" y="359975"/>
                </a:cubicBezTo>
                <a:cubicBezTo>
                  <a:pt x="611651" y="351890"/>
                  <a:pt x="610052" y="344378"/>
                  <a:pt x="607314" y="338148"/>
                </a:cubicBezTo>
                <a:lnTo>
                  <a:pt x="604581" y="333055"/>
                </a:lnTo>
                <a:lnTo>
                  <a:pt x="603896" y="331821"/>
                </a:lnTo>
                <a:cubicBezTo>
                  <a:pt x="602248" y="329405"/>
                  <a:pt x="600365" y="327125"/>
                  <a:pt x="598273" y="325033"/>
                </a:cubicBezTo>
                <a:lnTo>
                  <a:pt x="452915" y="179675"/>
                </a:lnTo>
                <a:cubicBezTo>
                  <a:pt x="444548" y="171308"/>
                  <a:pt x="433583" y="167125"/>
                  <a:pt x="422617" y="167125"/>
                </a:cubicBezTo>
                <a:close/>
                <a:moveTo>
                  <a:pt x="360040" y="0"/>
                </a:moveTo>
                <a:cubicBezTo>
                  <a:pt x="558885" y="0"/>
                  <a:pt x="720080" y="161195"/>
                  <a:pt x="720080" y="360040"/>
                </a:cubicBezTo>
                <a:cubicBezTo>
                  <a:pt x="720080" y="558885"/>
                  <a:pt x="558885" y="720080"/>
                  <a:pt x="360040" y="720080"/>
                </a:cubicBezTo>
                <a:cubicBezTo>
                  <a:pt x="161195" y="720080"/>
                  <a:pt x="0" y="558885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092331" y="5229280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46" name="TextBox 15"/>
          <p:cNvSpPr txBox="1"/>
          <p:nvPr/>
        </p:nvSpPr>
        <p:spPr>
          <a:xfrm>
            <a:off x="7092331" y="5500657"/>
            <a:ext cx="430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9591" y="0"/>
            <a:ext cx="67924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49371" y="724271"/>
            <a:ext cx="3012363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content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717735" y="1681205"/>
            <a:ext cx="4169293" cy="742149"/>
            <a:chOff x="6717735" y="1213338"/>
            <a:chExt cx="4169293" cy="742149"/>
          </a:xfrm>
        </p:grpSpPr>
        <p:sp>
          <p:nvSpPr>
            <p:cNvPr id="13" name="文本框 12"/>
            <p:cNvSpPr txBox="1"/>
            <p:nvPr/>
          </p:nvSpPr>
          <p:spPr>
            <a:xfrm flipH="1">
              <a:off x="7357230" y="1374094"/>
              <a:ext cx="3529798" cy="420636"/>
            </a:xfrm>
            <a:prstGeom prst="rect">
              <a:avLst/>
            </a:prstGeom>
            <a:solidFill>
              <a:srgbClr val="39C001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        </a:t>
              </a:r>
              <a:r>
                <a:rPr lang="en-US" altLang="zh-CN" sz="1600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add your words here</a:t>
              </a:r>
              <a:endParaRPr lang="zh-CN" altLang="en-US" sz="16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Verdana" panose="020B0804030504040204" pitchFamily="34" charset="0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6717735" y="1213338"/>
              <a:ext cx="742149" cy="742149"/>
            </a:xfrm>
            <a:prstGeom prst="ellipse">
              <a:avLst/>
            </a:pr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ヒラギノ角ゴシック" panose="020B0300000000000000" charset="-128"/>
                  <a:ea typeface="ヒラギノ角ゴシック" panose="020B0300000000000000" charset="-128"/>
                </a:rPr>
                <a:t>1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17735" y="2760694"/>
            <a:ext cx="4169293" cy="742149"/>
            <a:chOff x="6717735" y="2448782"/>
            <a:chExt cx="4169293" cy="742149"/>
          </a:xfrm>
        </p:grpSpPr>
        <p:sp>
          <p:nvSpPr>
            <p:cNvPr id="29" name="文本框 28"/>
            <p:cNvSpPr txBox="1"/>
            <p:nvPr/>
          </p:nvSpPr>
          <p:spPr>
            <a:xfrm flipH="1">
              <a:off x="7357230" y="2609538"/>
              <a:ext cx="3529798" cy="420636"/>
            </a:xfrm>
            <a:prstGeom prst="rect">
              <a:avLst/>
            </a:prstGeom>
            <a:solidFill>
              <a:srgbClr val="0373CE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        </a:t>
              </a:r>
              <a:r>
                <a:rPr lang="en-US" altLang="zh-CN" sz="1600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add your words here</a:t>
              </a:r>
              <a:endParaRPr lang="zh-CN" altLang="en-US" sz="16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Verdana" panose="020B0804030504040204" pitchFamily="34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6717735" y="2448782"/>
              <a:ext cx="742149" cy="742149"/>
            </a:xfrm>
            <a:prstGeom prst="ellipse">
              <a:avLst/>
            </a:prstGeom>
            <a:solidFill>
              <a:srgbClr val="037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ヒラギノ角ゴシック" panose="020B0300000000000000" charset="-128"/>
                  <a:ea typeface="ヒラギノ角ゴシック" panose="020B0300000000000000" charset="-128"/>
                </a:rPr>
                <a:t>2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17735" y="3840183"/>
            <a:ext cx="4169293" cy="742149"/>
            <a:chOff x="6717735" y="3684226"/>
            <a:chExt cx="4169293" cy="742149"/>
          </a:xfrm>
        </p:grpSpPr>
        <p:sp>
          <p:nvSpPr>
            <p:cNvPr id="33" name="文本框 32"/>
            <p:cNvSpPr txBox="1"/>
            <p:nvPr/>
          </p:nvSpPr>
          <p:spPr>
            <a:xfrm flipH="1">
              <a:off x="7357230" y="3844982"/>
              <a:ext cx="3529798" cy="420636"/>
            </a:xfrm>
            <a:prstGeom prst="rect">
              <a:avLst/>
            </a:prstGeom>
            <a:solidFill>
              <a:srgbClr val="FFB65B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        </a:t>
              </a:r>
              <a:r>
                <a:rPr lang="en-US" altLang="zh-CN" sz="1600" dirty="0"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add your words here</a:t>
              </a:r>
              <a:endParaRPr lang="zh-CN" altLang="en-US" sz="1600" dirty="0">
                <a:latin typeface="ヒラギノ角ゴシック" panose="020B0300000000000000" charset="-128"/>
                <a:ea typeface="ヒラギノ角ゴシック" panose="020B0300000000000000" charset="-128"/>
                <a:cs typeface="Verdana" panose="020B080403050404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6717735" y="3684226"/>
              <a:ext cx="742149" cy="742149"/>
            </a:xfrm>
            <a:prstGeom prst="ellipse">
              <a:avLst/>
            </a:prstGeom>
            <a:solidFill>
              <a:srgbClr val="FFB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3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17735" y="4919671"/>
            <a:ext cx="4169293" cy="742149"/>
            <a:chOff x="6717735" y="4919671"/>
            <a:chExt cx="4169293" cy="742149"/>
          </a:xfrm>
        </p:grpSpPr>
        <p:sp>
          <p:nvSpPr>
            <p:cNvPr id="37" name="文本框 36"/>
            <p:cNvSpPr txBox="1"/>
            <p:nvPr/>
          </p:nvSpPr>
          <p:spPr>
            <a:xfrm flipH="1">
              <a:off x="7357230" y="5080427"/>
              <a:ext cx="3529798" cy="420636"/>
            </a:xfrm>
            <a:prstGeom prst="rect">
              <a:avLst/>
            </a:prstGeom>
            <a:solidFill>
              <a:srgbClr val="BB3BCF"/>
            </a:solidFill>
            <a:ln>
              <a:noFill/>
            </a:ln>
            <a:effectLst/>
          </p:spPr>
          <p:txBody>
            <a:bodyPr lIns="180000" anchor="ctr"/>
            <a:lstStyle/>
            <a:p>
              <a:pPr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        </a:t>
              </a:r>
              <a:r>
                <a:rPr lang="en-US" altLang="zh-CN" sz="1600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Verdana" panose="020B0804030504040204" pitchFamily="34" charset="0"/>
                </a:rPr>
                <a:t>add your words here</a:t>
              </a:r>
              <a:endParaRPr lang="zh-CN" altLang="en-US" sz="16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Verdana" panose="020B080403050404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6717735" y="4919671"/>
              <a:ext cx="742149" cy="742149"/>
            </a:xfrm>
            <a:prstGeom prst="ellipse">
              <a:avLst/>
            </a:prstGeom>
            <a:solidFill>
              <a:srgbClr val="BB3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ヒラギノ角ゴシック" panose="020B0300000000000000" charset="-128"/>
                  <a:ea typeface="ヒラギノ角ゴシック" panose="020B0300000000000000" charset="-128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V="1">
            <a:off x="1012371" y="4397831"/>
            <a:ext cx="1016725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621972" y="2593737"/>
            <a:ext cx="1251020" cy="2380412"/>
            <a:chOff x="1464547" y="2613409"/>
            <a:chExt cx="1251020" cy="2380412"/>
          </a:xfrm>
          <a:solidFill>
            <a:srgbClr val="0373CE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2032907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6" name="直接连接符 5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椭圆 6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1464547" y="2613409"/>
              <a:ext cx="1251020" cy="1251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15971" y="1661124"/>
            <a:ext cx="1970314" cy="3313025"/>
            <a:chOff x="3272204" y="1680796"/>
            <a:chExt cx="1970314" cy="3313025"/>
          </a:xfrm>
          <a:solidFill>
            <a:srgbClr val="FFB65B"/>
          </a:solidFill>
        </p:grpSpPr>
        <p:grpSp>
          <p:nvGrpSpPr>
            <p:cNvPr id="11" name="组合 10"/>
            <p:cNvGrpSpPr/>
            <p:nvPr/>
          </p:nvGrpSpPr>
          <p:grpSpPr>
            <a:xfrm>
              <a:off x="4200211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</p:grpSp>
        <p:sp>
          <p:nvSpPr>
            <p:cNvPr id="10" name="椭圆 9"/>
            <p:cNvSpPr/>
            <p:nvPr/>
          </p:nvSpPr>
          <p:spPr>
            <a:xfrm>
              <a:off x="3272204" y="1680796"/>
              <a:ext cx="1970314" cy="19703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89072" y="1661124"/>
            <a:ext cx="1970314" cy="3313025"/>
            <a:chOff x="3272204" y="1680796"/>
            <a:chExt cx="1970314" cy="3313025"/>
          </a:xfrm>
          <a:solidFill>
            <a:srgbClr val="39C001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4200211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3272204" y="1680796"/>
              <a:ext cx="1970314" cy="19703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282270" y="2593737"/>
            <a:ext cx="1251020" cy="2380412"/>
            <a:chOff x="1464547" y="2613409"/>
            <a:chExt cx="1251020" cy="2380412"/>
          </a:xfrm>
          <a:solidFill>
            <a:srgbClr val="BB3BCF"/>
          </a:solidFill>
        </p:grpSpPr>
        <p:grpSp>
          <p:nvGrpSpPr>
            <p:cNvPr id="23" name="组合 22"/>
            <p:cNvGrpSpPr/>
            <p:nvPr/>
          </p:nvGrpSpPr>
          <p:grpSpPr>
            <a:xfrm>
              <a:off x="2032907" y="3616778"/>
              <a:ext cx="114300" cy="1377043"/>
              <a:chOff x="2032907" y="3548743"/>
              <a:chExt cx="114300" cy="1377043"/>
            </a:xfrm>
            <a:grpFill/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2090057" y="3548743"/>
                <a:ext cx="0" cy="1262743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/>
            </p:nvSpPr>
            <p:spPr>
              <a:xfrm>
                <a:off x="2032907" y="4811486"/>
                <a:ext cx="114300" cy="114300"/>
              </a:xfrm>
              <a:prstGeom prst="ellipse">
                <a:avLst/>
              </a:prstGeom>
              <a:grp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latin typeface="ヒラギノ角ゴシック" panose="020B0300000000000000" charset="-128"/>
                  <a:ea typeface="ヒラギノ角ゴシック" panose="020B0300000000000000" charset="-128"/>
                </a:endParaRPr>
              </a:p>
            </p:txBody>
          </p:sp>
        </p:grpSp>
        <p:sp>
          <p:nvSpPr>
            <p:cNvPr id="24" name="椭圆 23"/>
            <p:cNvSpPr/>
            <p:nvPr/>
          </p:nvSpPr>
          <p:spPr>
            <a:xfrm>
              <a:off x="1464547" y="2613409"/>
              <a:ext cx="1251020" cy="12510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27" name="KSO_Shape"/>
          <p:cNvSpPr/>
          <p:nvPr/>
        </p:nvSpPr>
        <p:spPr>
          <a:xfrm>
            <a:off x="9655276" y="2857984"/>
            <a:ext cx="505007" cy="839347"/>
          </a:xfrm>
          <a:custGeom>
            <a:avLst/>
            <a:gdLst>
              <a:gd name="connsiteX0" fmla="*/ 588566 w 1536700"/>
              <a:gd name="connsiteY0" fmla="*/ 2172931 h 2555648"/>
              <a:gd name="connsiteX1" fmla="*/ 588566 w 1536700"/>
              <a:gd name="connsiteY1" fmla="*/ 2232462 h 2555648"/>
              <a:gd name="connsiteX2" fmla="*/ 948135 w 1536700"/>
              <a:gd name="connsiteY2" fmla="*/ 2232462 h 2555648"/>
              <a:gd name="connsiteX3" fmla="*/ 948135 w 1536700"/>
              <a:gd name="connsiteY3" fmla="*/ 2172931 h 2555648"/>
              <a:gd name="connsiteX4" fmla="*/ 588566 w 1536700"/>
              <a:gd name="connsiteY4" fmla="*/ 2014319 h 2555648"/>
              <a:gd name="connsiteX5" fmla="*/ 588566 w 1536700"/>
              <a:gd name="connsiteY5" fmla="*/ 2073850 h 2555648"/>
              <a:gd name="connsiteX6" fmla="*/ 948135 w 1536700"/>
              <a:gd name="connsiteY6" fmla="*/ 2073850 h 2555648"/>
              <a:gd name="connsiteX7" fmla="*/ 948135 w 1536700"/>
              <a:gd name="connsiteY7" fmla="*/ 2014319 h 2555648"/>
              <a:gd name="connsiteX8" fmla="*/ 439655 w 1536700"/>
              <a:gd name="connsiteY8" fmla="*/ 1865655 h 2555648"/>
              <a:gd name="connsiteX9" fmla="*/ 1097045 w 1536700"/>
              <a:gd name="connsiteY9" fmla="*/ 1865655 h 2555648"/>
              <a:gd name="connsiteX10" fmla="*/ 1189236 w 1536700"/>
              <a:gd name="connsiteY10" fmla="*/ 1953225 h 2555648"/>
              <a:gd name="connsiteX11" fmla="*/ 1097045 w 1536700"/>
              <a:gd name="connsiteY11" fmla="*/ 2040795 h 2555648"/>
              <a:gd name="connsiteX12" fmla="*/ 1189236 w 1536700"/>
              <a:gd name="connsiteY12" fmla="*/ 2128365 h 2555648"/>
              <a:gd name="connsiteX13" fmla="*/ 1097045 w 1536700"/>
              <a:gd name="connsiteY13" fmla="*/ 2215935 h 2555648"/>
              <a:gd name="connsiteX14" fmla="*/ 1189236 w 1536700"/>
              <a:gd name="connsiteY14" fmla="*/ 2303505 h 2555648"/>
              <a:gd name="connsiteX15" fmla="*/ 1097045 w 1536700"/>
              <a:gd name="connsiteY15" fmla="*/ 2391075 h 2555648"/>
              <a:gd name="connsiteX16" fmla="*/ 948071 w 1536700"/>
              <a:gd name="connsiteY16" fmla="*/ 2391075 h 2555648"/>
              <a:gd name="connsiteX17" fmla="*/ 937297 w 1536700"/>
              <a:gd name="connsiteY17" fmla="*/ 2444188 h 2555648"/>
              <a:gd name="connsiteX18" fmla="*/ 768350 w 1536700"/>
              <a:gd name="connsiteY18" fmla="*/ 2555648 h 2555648"/>
              <a:gd name="connsiteX19" fmla="*/ 599403 w 1536700"/>
              <a:gd name="connsiteY19" fmla="*/ 2444188 h 2555648"/>
              <a:gd name="connsiteX20" fmla="*/ 588630 w 1536700"/>
              <a:gd name="connsiteY20" fmla="*/ 2391075 h 2555648"/>
              <a:gd name="connsiteX21" fmla="*/ 439655 w 1536700"/>
              <a:gd name="connsiteY21" fmla="*/ 2391075 h 2555648"/>
              <a:gd name="connsiteX22" fmla="*/ 347464 w 1536700"/>
              <a:gd name="connsiteY22" fmla="*/ 2303505 h 2555648"/>
              <a:gd name="connsiteX23" fmla="*/ 439655 w 1536700"/>
              <a:gd name="connsiteY23" fmla="*/ 2215935 h 2555648"/>
              <a:gd name="connsiteX24" fmla="*/ 347464 w 1536700"/>
              <a:gd name="connsiteY24" fmla="*/ 2128365 h 2555648"/>
              <a:gd name="connsiteX25" fmla="*/ 439655 w 1536700"/>
              <a:gd name="connsiteY25" fmla="*/ 2040795 h 2555648"/>
              <a:gd name="connsiteX26" fmla="*/ 347464 w 1536700"/>
              <a:gd name="connsiteY26" fmla="*/ 1953225 h 2555648"/>
              <a:gd name="connsiteX27" fmla="*/ 439655 w 1536700"/>
              <a:gd name="connsiteY27" fmla="*/ 1865655 h 2555648"/>
              <a:gd name="connsiteX28" fmla="*/ 768350 w 1536700"/>
              <a:gd name="connsiteY28" fmla="*/ 0 h 2555648"/>
              <a:gd name="connsiteX29" fmla="*/ 1536700 w 1536700"/>
              <a:gd name="connsiteY29" fmla="*/ 770343 h 2555648"/>
              <a:gd name="connsiteX30" fmla="*/ 1521090 w 1536700"/>
              <a:gd name="connsiteY30" fmla="*/ 925594 h 2555648"/>
              <a:gd name="connsiteX31" fmla="*/ 1491688 w 1536700"/>
              <a:gd name="connsiteY31" fmla="*/ 1020556 h 2555648"/>
              <a:gd name="connsiteX32" fmla="*/ 1491950 w 1536700"/>
              <a:gd name="connsiteY32" fmla="*/ 1020556 h 2555648"/>
              <a:gd name="connsiteX33" fmla="*/ 1140478 w 1536700"/>
              <a:gd name="connsiteY33" fmla="*/ 1823920 h 2555648"/>
              <a:gd name="connsiteX34" fmla="*/ 396222 w 1536700"/>
              <a:gd name="connsiteY34" fmla="*/ 1823920 h 2555648"/>
              <a:gd name="connsiteX35" fmla="*/ 44750 w 1536700"/>
              <a:gd name="connsiteY35" fmla="*/ 1020556 h 2555648"/>
              <a:gd name="connsiteX36" fmla="*/ 45012 w 1536700"/>
              <a:gd name="connsiteY36" fmla="*/ 1020556 h 2555648"/>
              <a:gd name="connsiteX37" fmla="*/ 15610 w 1536700"/>
              <a:gd name="connsiteY37" fmla="*/ 925594 h 2555648"/>
              <a:gd name="connsiteX38" fmla="*/ 0 w 1536700"/>
              <a:gd name="connsiteY38" fmla="*/ 770343 h 2555648"/>
              <a:gd name="connsiteX39" fmla="*/ 768350 w 1536700"/>
              <a:gd name="connsiteY39" fmla="*/ 0 h 2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36700" h="2555648">
                <a:moveTo>
                  <a:pt x="588566" y="2172931"/>
                </a:moveTo>
                <a:lnTo>
                  <a:pt x="588566" y="2232462"/>
                </a:lnTo>
                <a:lnTo>
                  <a:pt x="948135" y="2232462"/>
                </a:lnTo>
                <a:lnTo>
                  <a:pt x="948135" y="2172931"/>
                </a:lnTo>
                <a:close/>
                <a:moveTo>
                  <a:pt x="588566" y="2014319"/>
                </a:moveTo>
                <a:lnTo>
                  <a:pt x="588566" y="2073850"/>
                </a:lnTo>
                <a:lnTo>
                  <a:pt x="948135" y="2073850"/>
                </a:lnTo>
                <a:lnTo>
                  <a:pt x="948135" y="2014319"/>
                </a:lnTo>
                <a:close/>
                <a:moveTo>
                  <a:pt x="439655" y="1865655"/>
                </a:moveTo>
                <a:lnTo>
                  <a:pt x="1097045" y="1865655"/>
                </a:lnTo>
                <a:cubicBezTo>
                  <a:pt x="1147961" y="1865655"/>
                  <a:pt x="1189236" y="1904861"/>
                  <a:pt x="1189236" y="1953225"/>
                </a:cubicBezTo>
                <a:cubicBezTo>
                  <a:pt x="1189236" y="2001589"/>
                  <a:pt x="1147961" y="2040795"/>
                  <a:pt x="1097045" y="2040795"/>
                </a:cubicBezTo>
                <a:cubicBezTo>
                  <a:pt x="1147961" y="2040795"/>
                  <a:pt x="1189236" y="2080001"/>
                  <a:pt x="1189236" y="2128365"/>
                </a:cubicBezTo>
                <a:cubicBezTo>
                  <a:pt x="1189236" y="2176729"/>
                  <a:pt x="1147961" y="2215935"/>
                  <a:pt x="1097045" y="2215935"/>
                </a:cubicBezTo>
                <a:cubicBezTo>
                  <a:pt x="1147961" y="2215935"/>
                  <a:pt x="1189236" y="2255141"/>
                  <a:pt x="1189236" y="2303505"/>
                </a:cubicBezTo>
                <a:cubicBezTo>
                  <a:pt x="1189236" y="2351869"/>
                  <a:pt x="1147961" y="2391075"/>
                  <a:pt x="1097045" y="2391075"/>
                </a:cubicBezTo>
                <a:lnTo>
                  <a:pt x="948071" y="2391075"/>
                </a:lnTo>
                <a:lnTo>
                  <a:pt x="937297" y="2444188"/>
                </a:lnTo>
                <a:cubicBezTo>
                  <a:pt x="909462" y="2509689"/>
                  <a:pt x="844299" y="2555648"/>
                  <a:pt x="768350" y="2555648"/>
                </a:cubicBezTo>
                <a:cubicBezTo>
                  <a:pt x="692402" y="2555648"/>
                  <a:pt x="627238" y="2509689"/>
                  <a:pt x="599403" y="2444188"/>
                </a:cubicBezTo>
                <a:lnTo>
                  <a:pt x="588630" y="2391075"/>
                </a:lnTo>
                <a:lnTo>
                  <a:pt x="439655" y="2391075"/>
                </a:lnTo>
                <a:cubicBezTo>
                  <a:pt x="388739" y="2391075"/>
                  <a:pt x="347464" y="2351869"/>
                  <a:pt x="347464" y="2303505"/>
                </a:cubicBezTo>
                <a:cubicBezTo>
                  <a:pt x="347464" y="2255141"/>
                  <a:pt x="388739" y="2215935"/>
                  <a:pt x="439655" y="2215935"/>
                </a:cubicBezTo>
                <a:cubicBezTo>
                  <a:pt x="388739" y="2215935"/>
                  <a:pt x="347464" y="2176729"/>
                  <a:pt x="347464" y="2128365"/>
                </a:cubicBezTo>
                <a:cubicBezTo>
                  <a:pt x="347464" y="2080001"/>
                  <a:pt x="388739" y="2040795"/>
                  <a:pt x="439655" y="2040795"/>
                </a:cubicBezTo>
                <a:cubicBezTo>
                  <a:pt x="388739" y="2040795"/>
                  <a:pt x="347464" y="2001589"/>
                  <a:pt x="347464" y="1953225"/>
                </a:cubicBezTo>
                <a:cubicBezTo>
                  <a:pt x="347464" y="1904861"/>
                  <a:pt x="388739" y="1865655"/>
                  <a:pt x="439655" y="1865655"/>
                </a:cubicBezTo>
                <a:close/>
                <a:moveTo>
                  <a:pt x="768350" y="0"/>
                </a:moveTo>
                <a:cubicBezTo>
                  <a:pt x="1192698" y="0"/>
                  <a:pt x="1536700" y="344894"/>
                  <a:pt x="1536700" y="770343"/>
                </a:cubicBezTo>
                <a:cubicBezTo>
                  <a:pt x="1536700" y="823524"/>
                  <a:pt x="1531325" y="875447"/>
                  <a:pt x="1521090" y="925594"/>
                </a:cubicBezTo>
                <a:lnTo>
                  <a:pt x="1491688" y="1020556"/>
                </a:lnTo>
                <a:lnTo>
                  <a:pt x="1491950" y="1020556"/>
                </a:lnTo>
                <a:lnTo>
                  <a:pt x="1140478" y="1823920"/>
                </a:lnTo>
                <a:lnTo>
                  <a:pt x="396222" y="1823920"/>
                </a:lnTo>
                <a:lnTo>
                  <a:pt x="44750" y="1020556"/>
                </a:lnTo>
                <a:lnTo>
                  <a:pt x="45012" y="1020556"/>
                </a:lnTo>
                <a:lnTo>
                  <a:pt x="15610" y="925594"/>
                </a:lnTo>
                <a:cubicBezTo>
                  <a:pt x="5375" y="875447"/>
                  <a:pt x="0" y="823524"/>
                  <a:pt x="0" y="770343"/>
                </a:cubicBezTo>
                <a:cubicBezTo>
                  <a:pt x="0" y="344894"/>
                  <a:pt x="344002" y="0"/>
                  <a:pt x="768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1831624" y="2873288"/>
            <a:ext cx="839347" cy="815566"/>
          </a:xfrm>
          <a:custGeom>
            <a:avLst/>
            <a:gdLst>
              <a:gd name="T0" fmla="*/ 1300686 w 4656"/>
              <a:gd name="T1" fmla="*/ 3684 h 4524"/>
              <a:gd name="T2" fmla="*/ 1211082 w 4656"/>
              <a:gd name="T3" fmla="*/ 23332 h 4524"/>
              <a:gd name="T4" fmla="*/ 1130071 w 4656"/>
              <a:gd name="T5" fmla="*/ 57715 h 4524"/>
              <a:gd name="T6" fmla="*/ 1056424 w 4656"/>
              <a:gd name="T7" fmla="*/ 106425 h 4524"/>
              <a:gd name="T8" fmla="*/ 991369 w 4656"/>
              <a:gd name="T9" fmla="*/ 167006 h 4524"/>
              <a:gd name="T10" fmla="*/ 943090 w 4656"/>
              <a:gd name="T11" fmla="*/ 200980 h 4524"/>
              <a:gd name="T12" fmla="*/ 882126 w 4656"/>
              <a:gd name="T13" fmla="*/ 135488 h 4524"/>
              <a:gd name="T14" fmla="*/ 812571 w 4656"/>
              <a:gd name="T15" fmla="*/ 80638 h 4524"/>
              <a:gd name="T16" fmla="*/ 735242 w 4656"/>
              <a:gd name="T17" fmla="*/ 38886 h 4524"/>
              <a:gd name="T18" fmla="*/ 650139 w 4656"/>
              <a:gd name="T19" fmla="*/ 11461 h 4524"/>
              <a:gd name="T20" fmla="*/ 556443 w 4656"/>
              <a:gd name="T21" fmla="*/ 0 h 4524"/>
              <a:gd name="T22" fmla="*/ 484842 w 4656"/>
              <a:gd name="T23" fmla="*/ 2456 h 4524"/>
              <a:gd name="T24" fmla="*/ 405467 w 4656"/>
              <a:gd name="T25" fmla="*/ 17192 h 4524"/>
              <a:gd name="T26" fmla="*/ 329774 w 4656"/>
              <a:gd name="T27" fmla="*/ 42161 h 4524"/>
              <a:gd name="T28" fmla="*/ 259810 w 4656"/>
              <a:gd name="T29" fmla="*/ 78182 h 4524"/>
              <a:gd name="T30" fmla="*/ 196392 w 4656"/>
              <a:gd name="T31" fmla="*/ 123617 h 4524"/>
              <a:gd name="T32" fmla="*/ 140338 w 4656"/>
              <a:gd name="T33" fmla="*/ 176830 h 4524"/>
              <a:gd name="T34" fmla="*/ 92059 w 4656"/>
              <a:gd name="T35" fmla="*/ 238229 h 4524"/>
              <a:gd name="T36" fmla="*/ 52780 w 4656"/>
              <a:gd name="T37" fmla="*/ 306177 h 4524"/>
              <a:gd name="T38" fmla="*/ 23731 w 4656"/>
              <a:gd name="T39" fmla="*/ 379856 h 4524"/>
              <a:gd name="T40" fmla="*/ 6137 w 4656"/>
              <a:gd name="T41" fmla="*/ 458447 h 4524"/>
              <a:gd name="T42" fmla="*/ 0 w 4656"/>
              <a:gd name="T43" fmla="*/ 540722 h 4524"/>
              <a:gd name="T44" fmla="*/ 12274 w 4656"/>
              <a:gd name="T45" fmla="*/ 663930 h 4524"/>
              <a:gd name="T46" fmla="*/ 56053 w 4656"/>
              <a:gd name="T47" fmla="*/ 798189 h 4524"/>
              <a:gd name="T48" fmla="*/ 126836 w 4656"/>
              <a:gd name="T49" fmla="*/ 919760 h 4524"/>
              <a:gd name="T50" fmla="*/ 219304 w 4656"/>
              <a:gd name="T51" fmla="*/ 1028641 h 4524"/>
              <a:gd name="T52" fmla="*/ 326910 w 4656"/>
              <a:gd name="T53" fmla="*/ 1126061 h 4524"/>
              <a:gd name="T54" fmla="*/ 461930 w 4656"/>
              <a:gd name="T55" fmla="*/ 1230439 h 4524"/>
              <a:gd name="T56" fmla="*/ 608405 w 4656"/>
              <a:gd name="T57" fmla="*/ 1357331 h 4524"/>
              <a:gd name="T58" fmla="*/ 732787 w 4656"/>
              <a:gd name="T59" fmla="*/ 1485041 h 4524"/>
              <a:gd name="T60" fmla="*/ 842439 w 4656"/>
              <a:gd name="T61" fmla="*/ 1625850 h 4524"/>
              <a:gd name="T62" fmla="*/ 925087 w 4656"/>
              <a:gd name="T63" fmla="*/ 1775255 h 4524"/>
              <a:gd name="T64" fmla="*/ 952500 w 4656"/>
              <a:gd name="T65" fmla="*/ 1851799 h 4524"/>
              <a:gd name="T66" fmla="*/ 990960 w 4656"/>
              <a:gd name="T67" fmla="*/ 1749467 h 4524"/>
              <a:gd name="T68" fmla="*/ 1078927 w 4656"/>
              <a:gd name="T69" fmla="*/ 1601700 h 4524"/>
              <a:gd name="T70" fmla="*/ 1192262 w 4656"/>
              <a:gd name="T71" fmla="*/ 1462528 h 4524"/>
              <a:gd name="T72" fmla="*/ 1317461 w 4656"/>
              <a:gd name="T73" fmla="*/ 1337274 h 4524"/>
              <a:gd name="T74" fmla="*/ 1482349 w 4656"/>
              <a:gd name="T75" fmla="*/ 1199330 h 4524"/>
              <a:gd name="T76" fmla="*/ 1596910 w 4656"/>
              <a:gd name="T77" fmla="*/ 1110506 h 4524"/>
              <a:gd name="T78" fmla="*/ 1702062 w 4656"/>
              <a:gd name="T79" fmla="*/ 1011040 h 4524"/>
              <a:gd name="T80" fmla="*/ 1791256 w 4656"/>
              <a:gd name="T81" fmla="*/ 900521 h 4524"/>
              <a:gd name="T82" fmla="*/ 1858357 w 4656"/>
              <a:gd name="T83" fmla="*/ 776904 h 4524"/>
              <a:gd name="T84" fmla="*/ 1896817 w 4656"/>
              <a:gd name="T85" fmla="*/ 639779 h 4524"/>
              <a:gd name="T86" fmla="*/ 1905000 w 4656"/>
              <a:gd name="T87" fmla="*/ 526805 h 4524"/>
              <a:gd name="T88" fmla="*/ 1896408 w 4656"/>
              <a:gd name="T89" fmla="*/ 444939 h 4524"/>
              <a:gd name="T90" fmla="*/ 1876769 w 4656"/>
              <a:gd name="T91" fmla="*/ 367167 h 4524"/>
              <a:gd name="T92" fmla="*/ 1846082 w 4656"/>
              <a:gd name="T93" fmla="*/ 294307 h 4524"/>
              <a:gd name="T94" fmla="*/ 1805168 w 4656"/>
              <a:gd name="T95" fmla="*/ 227586 h 4524"/>
              <a:gd name="T96" fmla="*/ 1755660 w 4656"/>
              <a:gd name="T97" fmla="*/ 167415 h 4524"/>
              <a:gd name="T98" fmla="*/ 1698380 w 4656"/>
              <a:gd name="T99" fmla="*/ 115021 h 4524"/>
              <a:gd name="T100" fmla="*/ 1633734 w 4656"/>
              <a:gd name="T101" fmla="*/ 71632 h 4524"/>
              <a:gd name="T102" fmla="*/ 1562951 w 4656"/>
              <a:gd name="T103" fmla="*/ 37249 h 4524"/>
              <a:gd name="T104" fmla="*/ 1486849 w 4656"/>
              <a:gd name="T105" fmla="*/ 13917 h 4524"/>
              <a:gd name="T106" fmla="*/ 1406247 w 4656"/>
              <a:gd name="T107" fmla="*/ 1637 h 452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656" h="4524">
                <a:moveTo>
                  <a:pt x="3336" y="0"/>
                </a:moveTo>
                <a:lnTo>
                  <a:pt x="3336" y="0"/>
                </a:lnTo>
                <a:lnTo>
                  <a:pt x="3295" y="0"/>
                </a:lnTo>
                <a:lnTo>
                  <a:pt x="3256" y="3"/>
                </a:lnTo>
                <a:lnTo>
                  <a:pt x="3217" y="5"/>
                </a:lnTo>
                <a:lnTo>
                  <a:pt x="3179" y="9"/>
                </a:lnTo>
                <a:lnTo>
                  <a:pt x="3142" y="14"/>
                </a:lnTo>
                <a:lnTo>
                  <a:pt x="3103" y="21"/>
                </a:lnTo>
                <a:lnTo>
                  <a:pt x="3068" y="28"/>
                </a:lnTo>
                <a:lnTo>
                  <a:pt x="3031" y="37"/>
                </a:lnTo>
                <a:lnTo>
                  <a:pt x="2995" y="46"/>
                </a:lnTo>
                <a:lnTo>
                  <a:pt x="2960" y="57"/>
                </a:lnTo>
                <a:lnTo>
                  <a:pt x="2926" y="68"/>
                </a:lnTo>
                <a:lnTo>
                  <a:pt x="2892" y="81"/>
                </a:lnTo>
                <a:lnTo>
                  <a:pt x="2859" y="95"/>
                </a:lnTo>
                <a:lnTo>
                  <a:pt x="2825" y="110"/>
                </a:lnTo>
                <a:lnTo>
                  <a:pt x="2793" y="125"/>
                </a:lnTo>
                <a:lnTo>
                  <a:pt x="2762" y="141"/>
                </a:lnTo>
                <a:lnTo>
                  <a:pt x="2730" y="160"/>
                </a:lnTo>
                <a:lnTo>
                  <a:pt x="2699" y="177"/>
                </a:lnTo>
                <a:lnTo>
                  <a:pt x="2669" y="197"/>
                </a:lnTo>
                <a:lnTo>
                  <a:pt x="2640" y="217"/>
                </a:lnTo>
                <a:lnTo>
                  <a:pt x="2610" y="238"/>
                </a:lnTo>
                <a:lnTo>
                  <a:pt x="2582" y="260"/>
                </a:lnTo>
                <a:lnTo>
                  <a:pt x="2555" y="282"/>
                </a:lnTo>
                <a:lnTo>
                  <a:pt x="2527" y="306"/>
                </a:lnTo>
                <a:lnTo>
                  <a:pt x="2500" y="331"/>
                </a:lnTo>
                <a:lnTo>
                  <a:pt x="2474" y="355"/>
                </a:lnTo>
                <a:lnTo>
                  <a:pt x="2448" y="381"/>
                </a:lnTo>
                <a:lnTo>
                  <a:pt x="2423" y="408"/>
                </a:lnTo>
                <a:lnTo>
                  <a:pt x="2399" y="435"/>
                </a:lnTo>
                <a:lnTo>
                  <a:pt x="2375" y="462"/>
                </a:lnTo>
                <a:lnTo>
                  <a:pt x="2351" y="491"/>
                </a:lnTo>
                <a:lnTo>
                  <a:pt x="2328" y="520"/>
                </a:lnTo>
                <a:lnTo>
                  <a:pt x="2305" y="491"/>
                </a:lnTo>
                <a:lnTo>
                  <a:pt x="2282" y="462"/>
                </a:lnTo>
                <a:lnTo>
                  <a:pt x="2258" y="435"/>
                </a:lnTo>
                <a:lnTo>
                  <a:pt x="2232" y="408"/>
                </a:lnTo>
                <a:lnTo>
                  <a:pt x="2208" y="381"/>
                </a:lnTo>
                <a:lnTo>
                  <a:pt x="2182" y="355"/>
                </a:lnTo>
                <a:lnTo>
                  <a:pt x="2156" y="331"/>
                </a:lnTo>
                <a:lnTo>
                  <a:pt x="2129" y="306"/>
                </a:lnTo>
                <a:lnTo>
                  <a:pt x="2102" y="282"/>
                </a:lnTo>
                <a:lnTo>
                  <a:pt x="2074" y="260"/>
                </a:lnTo>
                <a:lnTo>
                  <a:pt x="2045" y="238"/>
                </a:lnTo>
                <a:lnTo>
                  <a:pt x="2016" y="217"/>
                </a:lnTo>
                <a:lnTo>
                  <a:pt x="1986" y="197"/>
                </a:lnTo>
                <a:lnTo>
                  <a:pt x="1956" y="177"/>
                </a:lnTo>
                <a:lnTo>
                  <a:pt x="1925" y="160"/>
                </a:lnTo>
                <a:lnTo>
                  <a:pt x="1894" y="141"/>
                </a:lnTo>
                <a:lnTo>
                  <a:pt x="1863" y="125"/>
                </a:lnTo>
                <a:lnTo>
                  <a:pt x="1830" y="110"/>
                </a:lnTo>
                <a:lnTo>
                  <a:pt x="1797" y="95"/>
                </a:lnTo>
                <a:lnTo>
                  <a:pt x="1763" y="81"/>
                </a:lnTo>
                <a:lnTo>
                  <a:pt x="1730" y="68"/>
                </a:lnTo>
                <a:lnTo>
                  <a:pt x="1695" y="57"/>
                </a:lnTo>
                <a:lnTo>
                  <a:pt x="1661" y="46"/>
                </a:lnTo>
                <a:lnTo>
                  <a:pt x="1625" y="37"/>
                </a:lnTo>
                <a:lnTo>
                  <a:pt x="1589" y="28"/>
                </a:lnTo>
                <a:lnTo>
                  <a:pt x="1552" y="21"/>
                </a:lnTo>
                <a:lnTo>
                  <a:pt x="1515" y="14"/>
                </a:lnTo>
                <a:lnTo>
                  <a:pt x="1477" y="9"/>
                </a:lnTo>
                <a:lnTo>
                  <a:pt x="1439" y="5"/>
                </a:lnTo>
                <a:lnTo>
                  <a:pt x="1400" y="3"/>
                </a:lnTo>
                <a:lnTo>
                  <a:pt x="1360" y="0"/>
                </a:lnTo>
                <a:lnTo>
                  <a:pt x="1320" y="0"/>
                </a:lnTo>
                <a:lnTo>
                  <a:pt x="1286" y="0"/>
                </a:lnTo>
                <a:lnTo>
                  <a:pt x="1253" y="1"/>
                </a:lnTo>
                <a:lnTo>
                  <a:pt x="1218" y="4"/>
                </a:lnTo>
                <a:lnTo>
                  <a:pt x="1185" y="6"/>
                </a:lnTo>
                <a:lnTo>
                  <a:pt x="1152" y="11"/>
                </a:lnTo>
                <a:lnTo>
                  <a:pt x="1119" y="15"/>
                </a:lnTo>
                <a:lnTo>
                  <a:pt x="1087" y="20"/>
                </a:lnTo>
                <a:lnTo>
                  <a:pt x="1054" y="27"/>
                </a:lnTo>
                <a:lnTo>
                  <a:pt x="1022" y="34"/>
                </a:lnTo>
                <a:lnTo>
                  <a:pt x="991" y="42"/>
                </a:lnTo>
                <a:lnTo>
                  <a:pt x="958" y="50"/>
                </a:lnTo>
                <a:lnTo>
                  <a:pt x="927" y="59"/>
                </a:lnTo>
                <a:lnTo>
                  <a:pt x="897" y="70"/>
                </a:lnTo>
                <a:lnTo>
                  <a:pt x="866" y="80"/>
                </a:lnTo>
                <a:lnTo>
                  <a:pt x="836" y="91"/>
                </a:lnTo>
                <a:lnTo>
                  <a:pt x="806" y="103"/>
                </a:lnTo>
                <a:lnTo>
                  <a:pt x="777" y="117"/>
                </a:lnTo>
                <a:lnTo>
                  <a:pt x="748" y="130"/>
                </a:lnTo>
                <a:lnTo>
                  <a:pt x="719" y="145"/>
                </a:lnTo>
                <a:lnTo>
                  <a:pt x="690" y="158"/>
                </a:lnTo>
                <a:lnTo>
                  <a:pt x="663" y="175"/>
                </a:lnTo>
                <a:lnTo>
                  <a:pt x="635" y="191"/>
                </a:lnTo>
                <a:lnTo>
                  <a:pt x="608" y="208"/>
                </a:lnTo>
                <a:lnTo>
                  <a:pt x="582" y="225"/>
                </a:lnTo>
                <a:lnTo>
                  <a:pt x="555" y="243"/>
                </a:lnTo>
                <a:lnTo>
                  <a:pt x="530" y="262"/>
                </a:lnTo>
                <a:lnTo>
                  <a:pt x="504" y="281"/>
                </a:lnTo>
                <a:lnTo>
                  <a:pt x="480" y="302"/>
                </a:lnTo>
                <a:lnTo>
                  <a:pt x="456" y="321"/>
                </a:lnTo>
                <a:lnTo>
                  <a:pt x="432" y="343"/>
                </a:lnTo>
                <a:lnTo>
                  <a:pt x="408" y="364"/>
                </a:lnTo>
                <a:lnTo>
                  <a:pt x="387" y="386"/>
                </a:lnTo>
                <a:lnTo>
                  <a:pt x="365" y="409"/>
                </a:lnTo>
                <a:lnTo>
                  <a:pt x="343" y="432"/>
                </a:lnTo>
                <a:lnTo>
                  <a:pt x="322" y="457"/>
                </a:lnTo>
                <a:lnTo>
                  <a:pt x="301" y="481"/>
                </a:lnTo>
                <a:lnTo>
                  <a:pt x="281" y="505"/>
                </a:lnTo>
                <a:lnTo>
                  <a:pt x="262" y="530"/>
                </a:lnTo>
                <a:lnTo>
                  <a:pt x="243" y="556"/>
                </a:lnTo>
                <a:lnTo>
                  <a:pt x="225" y="582"/>
                </a:lnTo>
                <a:lnTo>
                  <a:pt x="207" y="609"/>
                </a:lnTo>
                <a:lnTo>
                  <a:pt x="190" y="636"/>
                </a:lnTo>
                <a:lnTo>
                  <a:pt x="174" y="663"/>
                </a:lnTo>
                <a:lnTo>
                  <a:pt x="159" y="691"/>
                </a:lnTo>
                <a:lnTo>
                  <a:pt x="144" y="719"/>
                </a:lnTo>
                <a:lnTo>
                  <a:pt x="129" y="748"/>
                </a:lnTo>
                <a:lnTo>
                  <a:pt x="116" y="777"/>
                </a:lnTo>
                <a:lnTo>
                  <a:pt x="104" y="807"/>
                </a:lnTo>
                <a:lnTo>
                  <a:pt x="91" y="837"/>
                </a:lnTo>
                <a:lnTo>
                  <a:pt x="79" y="867"/>
                </a:lnTo>
                <a:lnTo>
                  <a:pt x="69" y="897"/>
                </a:lnTo>
                <a:lnTo>
                  <a:pt x="58" y="928"/>
                </a:lnTo>
                <a:lnTo>
                  <a:pt x="49" y="959"/>
                </a:lnTo>
                <a:lnTo>
                  <a:pt x="41" y="990"/>
                </a:lnTo>
                <a:lnTo>
                  <a:pt x="33" y="1023"/>
                </a:lnTo>
                <a:lnTo>
                  <a:pt x="26" y="1055"/>
                </a:lnTo>
                <a:lnTo>
                  <a:pt x="20" y="1087"/>
                </a:lnTo>
                <a:lnTo>
                  <a:pt x="15" y="1120"/>
                </a:lnTo>
                <a:lnTo>
                  <a:pt x="10" y="1153"/>
                </a:lnTo>
                <a:lnTo>
                  <a:pt x="6" y="1185"/>
                </a:lnTo>
                <a:lnTo>
                  <a:pt x="3" y="1219"/>
                </a:lnTo>
                <a:lnTo>
                  <a:pt x="1" y="1252"/>
                </a:lnTo>
                <a:lnTo>
                  <a:pt x="0" y="1287"/>
                </a:lnTo>
                <a:lnTo>
                  <a:pt x="0" y="1321"/>
                </a:lnTo>
                <a:lnTo>
                  <a:pt x="1" y="1383"/>
                </a:lnTo>
                <a:lnTo>
                  <a:pt x="4" y="1444"/>
                </a:lnTo>
                <a:lnTo>
                  <a:pt x="10" y="1504"/>
                </a:lnTo>
                <a:lnTo>
                  <a:pt x="18" y="1563"/>
                </a:lnTo>
                <a:lnTo>
                  <a:pt x="30" y="1622"/>
                </a:lnTo>
                <a:lnTo>
                  <a:pt x="42" y="1679"/>
                </a:lnTo>
                <a:lnTo>
                  <a:pt x="57" y="1735"/>
                </a:lnTo>
                <a:lnTo>
                  <a:pt x="75" y="1791"/>
                </a:lnTo>
                <a:lnTo>
                  <a:pt x="93" y="1845"/>
                </a:lnTo>
                <a:lnTo>
                  <a:pt x="114" y="1898"/>
                </a:lnTo>
                <a:lnTo>
                  <a:pt x="137" y="1950"/>
                </a:lnTo>
                <a:lnTo>
                  <a:pt x="161" y="2002"/>
                </a:lnTo>
                <a:lnTo>
                  <a:pt x="188" y="2053"/>
                </a:lnTo>
                <a:lnTo>
                  <a:pt x="217" y="2103"/>
                </a:lnTo>
                <a:lnTo>
                  <a:pt x="246" y="2151"/>
                </a:lnTo>
                <a:lnTo>
                  <a:pt x="278" y="2200"/>
                </a:lnTo>
                <a:lnTo>
                  <a:pt x="310" y="2247"/>
                </a:lnTo>
                <a:lnTo>
                  <a:pt x="345" y="2293"/>
                </a:lnTo>
                <a:lnTo>
                  <a:pt x="380" y="2338"/>
                </a:lnTo>
                <a:lnTo>
                  <a:pt x="417" y="2383"/>
                </a:lnTo>
                <a:lnTo>
                  <a:pt x="456" y="2427"/>
                </a:lnTo>
                <a:lnTo>
                  <a:pt x="495" y="2470"/>
                </a:lnTo>
                <a:lnTo>
                  <a:pt x="536" y="2513"/>
                </a:lnTo>
                <a:lnTo>
                  <a:pt x="577" y="2554"/>
                </a:lnTo>
                <a:lnTo>
                  <a:pt x="620" y="2595"/>
                </a:lnTo>
                <a:lnTo>
                  <a:pt x="663" y="2635"/>
                </a:lnTo>
                <a:lnTo>
                  <a:pt x="708" y="2675"/>
                </a:lnTo>
                <a:lnTo>
                  <a:pt x="753" y="2713"/>
                </a:lnTo>
                <a:lnTo>
                  <a:pt x="799" y="2751"/>
                </a:lnTo>
                <a:lnTo>
                  <a:pt x="845" y="2788"/>
                </a:lnTo>
                <a:lnTo>
                  <a:pt x="892" y="2825"/>
                </a:lnTo>
                <a:lnTo>
                  <a:pt x="940" y="2861"/>
                </a:lnTo>
                <a:lnTo>
                  <a:pt x="1032" y="2930"/>
                </a:lnTo>
                <a:lnTo>
                  <a:pt x="1129" y="3006"/>
                </a:lnTo>
                <a:lnTo>
                  <a:pt x="1229" y="3087"/>
                </a:lnTo>
                <a:lnTo>
                  <a:pt x="1279" y="3131"/>
                </a:lnTo>
                <a:lnTo>
                  <a:pt x="1331" y="3175"/>
                </a:lnTo>
                <a:lnTo>
                  <a:pt x="1383" y="3221"/>
                </a:lnTo>
                <a:lnTo>
                  <a:pt x="1435" y="3267"/>
                </a:lnTo>
                <a:lnTo>
                  <a:pt x="1487" y="3316"/>
                </a:lnTo>
                <a:lnTo>
                  <a:pt x="1539" y="3365"/>
                </a:lnTo>
                <a:lnTo>
                  <a:pt x="1590" y="3415"/>
                </a:lnTo>
                <a:lnTo>
                  <a:pt x="1642" y="3467"/>
                </a:lnTo>
                <a:lnTo>
                  <a:pt x="1692" y="3520"/>
                </a:lnTo>
                <a:lnTo>
                  <a:pt x="1743" y="3573"/>
                </a:lnTo>
                <a:lnTo>
                  <a:pt x="1791" y="3628"/>
                </a:lnTo>
                <a:lnTo>
                  <a:pt x="1840" y="3683"/>
                </a:lnTo>
                <a:lnTo>
                  <a:pt x="1886" y="3740"/>
                </a:lnTo>
                <a:lnTo>
                  <a:pt x="1932" y="3796"/>
                </a:lnTo>
                <a:lnTo>
                  <a:pt x="1976" y="3854"/>
                </a:lnTo>
                <a:lnTo>
                  <a:pt x="2019" y="3913"/>
                </a:lnTo>
                <a:lnTo>
                  <a:pt x="2059" y="3972"/>
                </a:lnTo>
                <a:lnTo>
                  <a:pt x="2098" y="4031"/>
                </a:lnTo>
                <a:lnTo>
                  <a:pt x="2135" y="4091"/>
                </a:lnTo>
                <a:lnTo>
                  <a:pt x="2171" y="4152"/>
                </a:lnTo>
                <a:lnTo>
                  <a:pt x="2204" y="4213"/>
                </a:lnTo>
                <a:lnTo>
                  <a:pt x="2234" y="4274"/>
                </a:lnTo>
                <a:lnTo>
                  <a:pt x="2261" y="4337"/>
                </a:lnTo>
                <a:lnTo>
                  <a:pt x="2287" y="4399"/>
                </a:lnTo>
                <a:lnTo>
                  <a:pt x="2298" y="4430"/>
                </a:lnTo>
                <a:lnTo>
                  <a:pt x="2309" y="4462"/>
                </a:lnTo>
                <a:lnTo>
                  <a:pt x="2319" y="4493"/>
                </a:lnTo>
                <a:lnTo>
                  <a:pt x="2328" y="4524"/>
                </a:lnTo>
                <a:lnTo>
                  <a:pt x="2338" y="4493"/>
                </a:lnTo>
                <a:lnTo>
                  <a:pt x="2347" y="4462"/>
                </a:lnTo>
                <a:lnTo>
                  <a:pt x="2358" y="4430"/>
                </a:lnTo>
                <a:lnTo>
                  <a:pt x="2369" y="4399"/>
                </a:lnTo>
                <a:lnTo>
                  <a:pt x="2394" y="4337"/>
                </a:lnTo>
                <a:lnTo>
                  <a:pt x="2422" y="4274"/>
                </a:lnTo>
                <a:lnTo>
                  <a:pt x="2452" y="4213"/>
                </a:lnTo>
                <a:lnTo>
                  <a:pt x="2484" y="4152"/>
                </a:lnTo>
                <a:lnTo>
                  <a:pt x="2520" y="4091"/>
                </a:lnTo>
                <a:lnTo>
                  <a:pt x="2557" y="4031"/>
                </a:lnTo>
                <a:lnTo>
                  <a:pt x="2596" y="3972"/>
                </a:lnTo>
                <a:lnTo>
                  <a:pt x="2637" y="3913"/>
                </a:lnTo>
                <a:lnTo>
                  <a:pt x="2680" y="3854"/>
                </a:lnTo>
                <a:lnTo>
                  <a:pt x="2723" y="3796"/>
                </a:lnTo>
                <a:lnTo>
                  <a:pt x="2770" y="3740"/>
                </a:lnTo>
                <a:lnTo>
                  <a:pt x="2817" y="3683"/>
                </a:lnTo>
                <a:lnTo>
                  <a:pt x="2864" y="3628"/>
                </a:lnTo>
                <a:lnTo>
                  <a:pt x="2914" y="3573"/>
                </a:lnTo>
                <a:lnTo>
                  <a:pt x="2964" y="3520"/>
                </a:lnTo>
                <a:lnTo>
                  <a:pt x="3015" y="3467"/>
                </a:lnTo>
                <a:lnTo>
                  <a:pt x="3065" y="3415"/>
                </a:lnTo>
                <a:lnTo>
                  <a:pt x="3117" y="3365"/>
                </a:lnTo>
                <a:lnTo>
                  <a:pt x="3168" y="3316"/>
                </a:lnTo>
                <a:lnTo>
                  <a:pt x="3220" y="3267"/>
                </a:lnTo>
                <a:lnTo>
                  <a:pt x="3272" y="3221"/>
                </a:lnTo>
                <a:lnTo>
                  <a:pt x="3324" y="3175"/>
                </a:lnTo>
                <a:lnTo>
                  <a:pt x="3376" y="3131"/>
                </a:lnTo>
                <a:lnTo>
                  <a:pt x="3427" y="3087"/>
                </a:lnTo>
                <a:lnTo>
                  <a:pt x="3527" y="3006"/>
                </a:lnTo>
                <a:lnTo>
                  <a:pt x="3623" y="2930"/>
                </a:lnTo>
                <a:lnTo>
                  <a:pt x="3716" y="2861"/>
                </a:lnTo>
                <a:lnTo>
                  <a:pt x="3763" y="2825"/>
                </a:lnTo>
                <a:lnTo>
                  <a:pt x="3810" y="2788"/>
                </a:lnTo>
                <a:lnTo>
                  <a:pt x="3858" y="2751"/>
                </a:lnTo>
                <a:lnTo>
                  <a:pt x="3903" y="2713"/>
                </a:lnTo>
                <a:lnTo>
                  <a:pt x="3948" y="2675"/>
                </a:lnTo>
                <a:lnTo>
                  <a:pt x="3993" y="2635"/>
                </a:lnTo>
                <a:lnTo>
                  <a:pt x="4037" y="2595"/>
                </a:lnTo>
                <a:lnTo>
                  <a:pt x="4078" y="2554"/>
                </a:lnTo>
                <a:lnTo>
                  <a:pt x="4120" y="2513"/>
                </a:lnTo>
                <a:lnTo>
                  <a:pt x="4160" y="2470"/>
                </a:lnTo>
                <a:lnTo>
                  <a:pt x="4201" y="2427"/>
                </a:lnTo>
                <a:lnTo>
                  <a:pt x="4239" y="2383"/>
                </a:lnTo>
                <a:lnTo>
                  <a:pt x="4276" y="2338"/>
                </a:lnTo>
                <a:lnTo>
                  <a:pt x="4311" y="2293"/>
                </a:lnTo>
                <a:lnTo>
                  <a:pt x="4345" y="2247"/>
                </a:lnTo>
                <a:lnTo>
                  <a:pt x="4378" y="2200"/>
                </a:lnTo>
                <a:lnTo>
                  <a:pt x="4410" y="2151"/>
                </a:lnTo>
                <a:lnTo>
                  <a:pt x="4439" y="2103"/>
                </a:lnTo>
                <a:lnTo>
                  <a:pt x="4468" y="2053"/>
                </a:lnTo>
                <a:lnTo>
                  <a:pt x="4494" y="2002"/>
                </a:lnTo>
                <a:lnTo>
                  <a:pt x="4519" y="1950"/>
                </a:lnTo>
                <a:lnTo>
                  <a:pt x="4542" y="1898"/>
                </a:lnTo>
                <a:lnTo>
                  <a:pt x="4562" y="1845"/>
                </a:lnTo>
                <a:lnTo>
                  <a:pt x="4581" y="1791"/>
                </a:lnTo>
                <a:lnTo>
                  <a:pt x="4598" y="1735"/>
                </a:lnTo>
                <a:lnTo>
                  <a:pt x="4613" y="1679"/>
                </a:lnTo>
                <a:lnTo>
                  <a:pt x="4626" y="1622"/>
                </a:lnTo>
                <a:lnTo>
                  <a:pt x="4636" y="1563"/>
                </a:lnTo>
                <a:lnTo>
                  <a:pt x="4646" y="1504"/>
                </a:lnTo>
                <a:lnTo>
                  <a:pt x="4651" y="1444"/>
                </a:lnTo>
                <a:lnTo>
                  <a:pt x="4655" y="1383"/>
                </a:lnTo>
                <a:lnTo>
                  <a:pt x="4656" y="1321"/>
                </a:lnTo>
                <a:lnTo>
                  <a:pt x="4656" y="1287"/>
                </a:lnTo>
                <a:lnTo>
                  <a:pt x="4655" y="1252"/>
                </a:lnTo>
                <a:lnTo>
                  <a:pt x="4653" y="1219"/>
                </a:lnTo>
                <a:lnTo>
                  <a:pt x="4649" y="1185"/>
                </a:lnTo>
                <a:lnTo>
                  <a:pt x="4646" y="1153"/>
                </a:lnTo>
                <a:lnTo>
                  <a:pt x="4641" y="1120"/>
                </a:lnTo>
                <a:lnTo>
                  <a:pt x="4635" y="1087"/>
                </a:lnTo>
                <a:lnTo>
                  <a:pt x="4629" y="1055"/>
                </a:lnTo>
                <a:lnTo>
                  <a:pt x="4623" y="1023"/>
                </a:lnTo>
                <a:lnTo>
                  <a:pt x="4614" y="990"/>
                </a:lnTo>
                <a:lnTo>
                  <a:pt x="4606" y="959"/>
                </a:lnTo>
                <a:lnTo>
                  <a:pt x="4597" y="928"/>
                </a:lnTo>
                <a:lnTo>
                  <a:pt x="4587" y="897"/>
                </a:lnTo>
                <a:lnTo>
                  <a:pt x="4576" y="867"/>
                </a:lnTo>
                <a:lnTo>
                  <a:pt x="4565" y="837"/>
                </a:lnTo>
                <a:lnTo>
                  <a:pt x="4552" y="807"/>
                </a:lnTo>
                <a:lnTo>
                  <a:pt x="4539" y="777"/>
                </a:lnTo>
                <a:lnTo>
                  <a:pt x="4527" y="748"/>
                </a:lnTo>
                <a:lnTo>
                  <a:pt x="4512" y="719"/>
                </a:lnTo>
                <a:lnTo>
                  <a:pt x="4497" y="691"/>
                </a:lnTo>
                <a:lnTo>
                  <a:pt x="4482" y="663"/>
                </a:lnTo>
                <a:lnTo>
                  <a:pt x="4465" y="636"/>
                </a:lnTo>
                <a:lnTo>
                  <a:pt x="4448" y="609"/>
                </a:lnTo>
                <a:lnTo>
                  <a:pt x="4431" y="582"/>
                </a:lnTo>
                <a:lnTo>
                  <a:pt x="4412" y="556"/>
                </a:lnTo>
                <a:lnTo>
                  <a:pt x="4394" y="530"/>
                </a:lnTo>
                <a:lnTo>
                  <a:pt x="4374" y="505"/>
                </a:lnTo>
                <a:lnTo>
                  <a:pt x="4355" y="481"/>
                </a:lnTo>
                <a:lnTo>
                  <a:pt x="4334" y="457"/>
                </a:lnTo>
                <a:lnTo>
                  <a:pt x="4313" y="432"/>
                </a:lnTo>
                <a:lnTo>
                  <a:pt x="4291" y="409"/>
                </a:lnTo>
                <a:lnTo>
                  <a:pt x="4269" y="386"/>
                </a:lnTo>
                <a:lnTo>
                  <a:pt x="4247" y="364"/>
                </a:lnTo>
                <a:lnTo>
                  <a:pt x="4224" y="343"/>
                </a:lnTo>
                <a:lnTo>
                  <a:pt x="4200" y="321"/>
                </a:lnTo>
                <a:lnTo>
                  <a:pt x="4175" y="302"/>
                </a:lnTo>
                <a:lnTo>
                  <a:pt x="4151" y="281"/>
                </a:lnTo>
                <a:lnTo>
                  <a:pt x="4126" y="262"/>
                </a:lnTo>
                <a:lnTo>
                  <a:pt x="4100" y="243"/>
                </a:lnTo>
                <a:lnTo>
                  <a:pt x="4074" y="225"/>
                </a:lnTo>
                <a:lnTo>
                  <a:pt x="4047" y="208"/>
                </a:lnTo>
                <a:lnTo>
                  <a:pt x="4021" y="191"/>
                </a:lnTo>
                <a:lnTo>
                  <a:pt x="3993" y="175"/>
                </a:lnTo>
                <a:lnTo>
                  <a:pt x="3965" y="158"/>
                </a:lnTo>
                <a:lnTo>
                  <a:pt x="3936" y="145"/>
                </a:lnTo>
                <a:lnTo>
                  <a:pt x="3907" y="130"/>
                </a:lnTo>
                <a:lnTo>
                  <a:pt x="3879" y="117"/>
                </a:lnTo>
                <a:lnTo>
                  <a:pt x="3850" y="103"/>
                </a:lnTo>
                <a:lnTo>
                  <a:pt x="3820" y="91"/>
                </a:lnTo>
                <a:lnTo>
                  <a:pt x="3790" y="80"/>
                </a:lnTo>
                <a:lnTo>
                  <a:pt x="3758" y="70"/>
                </a:lnTo>
                <a:lnTo>
                  <a:pt x="3728" y="59"/>
                </a:lnTo>
                <a:lnTo>
                  <a:pt x="3697" y="50"/>
                </a:lnTo>
                <a:lnTo>
                  <a:pt x="3665" y="42"/>
                </a:lnTo>
                <a:lnTo>
                  <a:pt x="3634" y="34"/>
                </a:lnTo>
                <a:lnTo>
                  <a:pt x="3601" y="27"/>
                </a:lnTo>
                <a:lnTo>
                  <a:pt x="3569" y="20"/>
                </a:lnTo>
                <a:lnTo>
                  <a:pt x="3537" y="15"/>
                </a:lnTo>
                <a:lnTo>
                  <a:pt x="3503" y="11"/>
                </a:lnTo>
                <a:lnTo>
                  <a:pt x="3470" y="6"/>
                </a:lnTo>
                <a:lnTo>
                  <a:pt x="3437" y="4"/>
                </a:lnTo>
                <a:lnTo>
                  <a:pt x="3403" y="1"/>
                </a:lnTo>
                <a:lnTo>
                  <a:pt x="3369" y="0"/>
                </a:lnTo>
                <a:lnTo>
                  <a:pt x="33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7001841" y="2138667"/>
            <a:ext cx="944775" cy="1200985"/>
          </a:xfrm>
          <a:custGeom>
            <a:avLst/>
            <a:gdLst>
              <a:gd name="T0" fmla="*/ 769455 w 4116"/>
              <a:gd name="T1" fmla="*/ 749055 h 5239"/>
              <a:gd name="T2" fmla="*/ 608652 w 4116"/>
              <a:gd name="T3" fmla="*/ 766145 h 5239"/>
              <a:gd name="T4" fmla="*/ 337614 w 4116"/>
              <a:gd name="T5" fmla="*/ 920683 h 5239"/>
              <a:gd name="T6" fmla="*/ 253575 w 4116"/>
              <a:gd name="T7" fmla="*/ 1028315 h 5239"/>
              <a:gd name="T8" fmla="*/ 196457 w 4116"/>
              <a:gd name="T9" fmla="*/ 1154127 h 5239"/>
              <a:gd name="T10" fmla="*/ 171354 w 4116"/>
              <a:gd name="T11" fmla="*/ 1294120 h 5239"/>
              <a:gd name="T12" fmla="*/ 176811 w 4116"/>
              <a:gd name="T13" fmla="*/ 1414842 h 5239"/>
              <a:gd name="T14" fmla="*/ 210645 w 4116"/>
              <a:gd name="T15" fmla="*/ 1539199 h 5239"/>
              <a:gd name="T16" fmla="*/ 269218 w 4116"/>
              <a:gd name="T17" fmla="*/ 1650103 h 5239"/>
              <a:gd name="T18" fmla="*/ 349620 w 4116"/>
              <a:gd name="T19" fmla="*/ 1745371 h 5239"/>
              <a:gd name="T20" fmla="*/ 448940 w 4116"/>
              <a:gd name="T21" fmla="*/ 1821368 h 5239"/>
              <a:gd name="T22" fmla="*/ 563539 w 4116"/>
              <a:gd name="T23" fmla="*/ 1874456 h 5239"/>
              <a:gd name="T24" fmla="*/ 689781 w 4116"/>
              <a:gd name="T25" fmla="*/ 1902091 h 5239"/>
              <a:gd name="T26" fmla="*/ 808019 w 4116"/>
              <a:gd name="T27" fmla="*/ 1902091 h 5239"/>
              <a:gd name="T28" fmla="*/ 934624 w 4116"/>
              <a:gd name="T29" fmla="*/ 1874456 h 5239"/>
              <a:gd name="T30" fmla="*/ 1048860 w 4116"/>
              <a:gd name="T31" fmla="*/ 1821368 h 5239"/>
              <a:gd name="T32" fmla="*/ 1147816 w 4116"/>
              <a:gd name="T33" fmla="*/ 1745371 h 5239"/>
              <a:gd name="T34" fmla="*/ 1228218 w 4116"/>
              <a:gd name="T35" fmla="*/ 1650103 h 5239"/>
              <a:gd name="T36" fmla="*/ 1287155 w 4116"/>
              <a:gd name="T37" fmla="*/ 1539199 h 5239"/>
              <a:gd name="T38" fmla="*/ 1320625 w 4116"/>
              <a:gd name="T39" fmla="*/ 1414842 h 5239"/>
              <a:gd name="T40" fmla="*/ 1326082 w 4116"/>
              <a:gd name="T41" fmla="*/ 1291575 h 5239"/>
              <a:gd name="T42" fmla="*/ 1296977 w 4116"/>
              <a:gd name="T43" fmla="*/ 1141400 h 5239"/>
              <a:gd name="T44" fmla="*/ 1231128 w 4116"/>
              <a:gd name="T45" fmla="*/ 1007588 h 5239"/>
              <a:gd name="T46" fmla="*/ 1134355 w 4116"/>
              <a:gd name="T47" fmla="*/ 895957 h 5239"/>
              <a:gd name="T48" fmla="*/ 1120530 w 4116"/>
              <a:gd name="T49" fmla="*/ 1326846 h 5239"/>
              <a:gd name="T50" fmla="*/ 1110708 w 4116"/>
              <a:gd name="T51" fmla="*/ 1410478 h 5239"/>
              <a:gd name="T52" fmla="*/ 1075418 w 4116"/>
              <a:gd name="T53" fmla="*/ 1503928 h 5239"/>
              <a:gd name="T54" fmla="*/ 971005 w 4116"/>
              <a:gd name="T55" fmla="*/ 1624286 h 5239"/>
              <a:gd name="T56" fmla="*/ 859316 w 4116"/>
              <a:gd name="T57" fmla="*/ 1681738 h 5239"/>
              <a:gd name="T58" fmla="*/ 777459 w 4116"/>
              <a:gd name="T59" fmla="*/ 1697374 h 5239"/>
              <a:gd name="T60" fmla="*/ 701787 w 4116"/>
              <a:gd name="T61" fmla="*/ 1695192 h 5239"/>
              <a:gd name="T62" fmla="*/ 621385 w 4116"/>
              <a:gd name="T63" fmla="*/ 1675556 h 5239"/>
              <a:gd name="T64" fmla="*/ 499509 w 4116"/>
              <a:gd name="T65" fmla="*/ 1601742 h 5239"/>
              <a:gd name="T66" fmla="*/ 406738 w 4116"/>
              <a:gd name="T67" fmla="*/ 1471203 h 5239"/>
              <a:gd name="T68" fmla="*/ 383090 w 4116"/>
              <a:gd name="T69" fmla="*/ 1392297 h 5239"/>
              <a:gd name="T70" fmla="*/ 377269 w 4116"/>
              <a:gd name="T71" fmla="*/ 1317028 h 5239"/>
              <a:gd name="T72" fmla="*/ 388911 w 4116"/>
              <a:gd name="T73" fmla="*/ 1234123 h 5239"/>
              <a:gd name="T74" fmla="*/ 431113 w 4116"/>
              <a:gd name="T75" fmla="*/ 1134491 h 5239"/>
              <a:gd name="T76" fmla="*/ 541347 w 4116"/>
              <a:gd name="T77" fmla="*/ 1018860 h 5239"/>
              <a:gd name="T78" fmla="*/ 647215 w 4116"/>
              <a:gd name="T79" fmla="*/ 969772 h 5239"/>
              <a:gd name="T80" fmla="*/ 729800 w 4116"/>
              <a:gd name="T81" fmla="*/ 955954 h 5239"/>
              <a:gd name="T82" fmla="*/ 805472 w 4116"/>
              <a:gd name="T83" fmla="*/ 959954 h 5239"/>
              <a:gd name="T84" fmla="*/ 884782 w 4116"/>
              <a:gd name="T85" fmla="*/ 981771 h 5239"/>
              <a:gd name="T86" fmla="*/ 1011388 w 4116"/>
              <a:gd name="T87" fmla="*/ 1064676 h 5239"/>
              <a:gd name="T88" fmla="*/ 1094700 w 4116"/>
              <a:gd name="T89" fmla="*/ 1190852 h 5239"/>
              <a:gd name="T90" fmla="*/ 1116165 w 4116"/>
              <a:gd name="T91" fmla="*/ 1270485 h 5239"/>
              <a:gd name="T92" fmla="*/ 0 w 4116"/>
              <a:gd name="T93" fmla="*/ 167992 h 5239"/>
              <a:gd name="T94" fmla="*/ 419835 w 4116"/>
              <a:gd name="T95" fmla="*/ 1208306 h 5239"/>
              <a:gd name="T96" fmla="*/ 410740 w 4116"/>
              <a:gd name="T97" fmla="*/ 1220669 h 5239"/>
              <a:gd name="T98" fmla="*/ 534435 w 4116"/>
              <a:gd name="T99" fmla="*/ 1599924 h 5239"/>
              <a:gd name="T100" fmla="*/ 539528 w 4116"/>
              <a:gd name="T101" fmla="*/ 1614105 h 5239"/>
              <a:gd name="T102" fmla="*/ 748718 w 4116"/>
              <a:gd name="T103" fmla="*/ 1473384 h 5239"/>
              <a:gd name="T104" fmla="*/ 954270 w 4116"/>
              <a:gd name="T105" fmla="*/ 1615923 h 5239"/>
              <a:gd name="T106" fmla="*/ 963365 w 4116"/>
              <a:gd name="T107" fmla="*/ 1603923 h 5239"/>
              <a:gd name="T108" fmla="*/ 1086332 w 4116"/>
              <a:gd name="T109" fmla="*/ 1224669 h 5239"/>
              <a:gd name="T110" fmla="*/ 1081603 w 4116"/>
              <a:gd name="T111" fmla="*/ 1210124 h 5239"/>
              <a:gd name="T112" fmla="*/ 759632 w 4116"/>
              <a:gd name="T113" fmla="*/ 977044 h 5239"/>
              <a:gd name="T114" fmla="*/ 744716 w 4116"/>
              <a:gd name="T115" fmla="*/ 972317 h 523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116" h="5239">
                <a:moveTo>
                  <a:pt x="2496" y="2121"/>
                </a:moveTo>
                <a:lnTo>
                  <a:pt x="2496" y="2121"/>
                </a:lnTo>
                <a:lnTo>
                  <a:pt x="2443" y="2107"/>
                </a:lnTo>
                <a:lnTo>
                  <a:pt x="2390" y="2095"/>
                </a:lnTo>
                <a:lnTo>
                  <a:pt x="2336" y="2084"/>
                </a:lnTo>
                <a:lnTo>
                  <a:pt x="2282" y="2075"/>
                </a:lnTo>
                <a:lnTo>
                  <a:pt x="2227" y="2068"/>
                </a:lnTo>
                <a:lnTo>
                  <a:pt x="2171" y="2063"/>
                </a:lnTo>
                <a:lnTo>
                  <a:pt x="2115" y="2060"/>
                </a:lnTo>
                <a:lnTo>
                  <a:pt x="2058" y="2059"/>
                </a:lnTo>
                <a:lnTo>
                  <a:pt x="2002" y="2060"/>
                </a:lnTo>
                <a:lnTo>
                  <a:pt x="1945" y="2063"/>
                </a:lnTo>
                <a:lnTo>
                  <a:pt x="1890" y="2068"/>
                </a:lnTo>
                <a:lnTo>
                  <a:pt x="1835" y="2075"/>
                </a:lnTo>
                <a:lnTo>
                  <a:pt x="1780" y="2084"/>
                </a:lnTo>
                <a:lnTo>
                  <a:pt x="1726" y="2095"/>
                </a:lnTo>
                <a:lnTo>
                  <a:pt x="1673" y="2107"/>
                </a:lnTo>
                <a:lnTo>
                  <a:pt x="1621" y="2121"/>
                </a:lnTo>
                <a:lnTo>
                  <a:pt x="1621" y="761"/>
                </a:lnTo>
                <a:lnTo>
                  <a:pt x="452" y="761"/>
                </a:lnTo>
                <a:lnTo>
                  <a:pt x="452" y="1438"/>
                </a:lnTo>
                <a:lnTo>
                  <a:pt x="1020" y="2446"/>
                </a:lnTo>
                <a:lnTo>
                  <a:pt x="989" y="2473"/>
                </a:lnTo>
                <a:lnTo>
                  <a:pt x="958" y="2502"/>
                </a:lnTo>
                <a:lnTo>
                  <a:pt x="928" y="2532"/>
                </a:lnTo>
                <a:lnTo>
                  <a:pt x="900" y="2561"/>
                </a:lnTo>
                <a:lnTo>
                  <a:pt x="871" y="2593"/>
                </a:lnTo>
                <a:lnTo>
                  <a:pt x="844" y="2624"/>
                </a:lnTo>
                <a:lnTo>
                  <a:pt x="817" y="2656"/>
                </a:lnTo>
                <a:lnTo>
                  <a:pt x="792" y="2689"/>
                </a:lnTo>
                <a:lnTo>
                  <a:pt x="767" y="2723"/>
                </a:lnTo>
                <a:lnTo>
                  <a:pt x="743" y="2758"/>
                </a:lnTo>
                <a:lnTo>
                  <a:pt x="720" y="2792"/>
                </a:lnTo>
                <a:lnTo>
                  <a:pt x="697" y="2828"/>
                </a:lnTo>
                <a:lnTo>
                  <a:pt x="676" y="2864"/>
                </a:lnTo>
                <a:lnTo>
                  <a:pt x="655" y="2901"/>
                </a:lnTo>
                <a:lnTo>
                  <a:pt x="636" y="2938"/>
                </a:lnTo>
                <a:lnTo>
                  <a:pt x="618" y="2977"/>
                </a:lnTo>
                <a:lnTo>
                  <a:pt x="600" y="3015"/>
                </a:lnTo>
                <a:lnTo>
                  <a:pt x="584" y="3054"/>
                </a:lnTo>
                <a:lnTo>
                  <a:pt x="569" y="3094"/>
                </a:lnTo>
                <a:lnTo>
                  <a:pt x="554" y="3134"/>
                </a:lnTo>
                <a:lnTo>
                  <a:pt x="540" y="3174"/>
                </a:lnTo>
                <a:lnTo>
                  <a:pt x="528" y="3216"/>
                </a:lnTo>
                <a:lnTo>
                  <a:pt x="517" y="3257"/>
                </a:lnTo>
                <a:lnTo>
                  <a:pt x="507" y="3300"/>
                </a:lnTo>
                <a:lnTo>
                  <a:pt x="499" y="3341"/>
                </a:lnTo>
                <a:lnTo>
                  <a:pt x="490" y="3384"/>
                </a:lnTo>
                <a:lnTo>
                  <a:pt x="483" y="3428"/>
                </a:lnTo>
                <a:lnTo>
                  <a:pt x="478" y="3472"/>
                </a:lnTo>
                <a:lnTo>
                  <a:pt x="474" y="3515"/>
                </a:lnTo>
                <a:lnTo>
                  <a:pt x="471" y="3559"/>
                </a:lnTo>
                <a:lnTo>
                  <a:pt x="469" y="3604"/>
                </a:lnTo>
                <a:lnTo>
                  <a:pt x="468" y="3649"/>
                </a:lnTo>
                <a:lnTo>
                  <a:pt x="469" y="3691"/>
                </a:lnTo>
                <a:lnTo>
                  <a:pt x="470" y="3731"/>
                </a:lnTo>
                <a:lnTo>
                  <a:pt x="473" y="3771"/>
                </a:lnTo>
                <a:lnTo>
                  <a:pt x="476" y="3812"/>
                </a:lnTo>
                <a:lnTo>
                  <a:pt x="481" y="3852"/>
                </a:lnTo>
                <a:lnTo>
                  <a:pt x="486" y="3891"/>
                </a:lnTo>
                <a:lnTo>
                  <a:pt x="493" y="3931"/>
                </a:lnTo>
                <a:lnTo>
                  <a:pt x="501" y="3970"/>
                </a:lnTo>
                <a:lnTo>
                  <a:pt x="509" y="4008"/>
                </a:lnTo>
                <a:lnTo>
                  <a:pt x="519" y="4046"/>
                </a:lnTo>
                <a:lnTo>
                  <a:pt x="529" y="4085"/>
                </a:lnTo>
                <a:lnTo>
                  <a:pt x="540" y="4122"/>
                </a:lnTo>
                <a:lnTo>
                  <a:pt x="552" y="4159"/>
                </a:lnTo>
                <a:lnTo>
                  <a:pt x="565" y="4196"/>
                </a:lnTo>
                <a:lnTo>
                  <a:pt x="579" y="4233"/>
                </a:lnTo>
                <a:lnTo>
                  <a:pt x="593" y="4268"/>
                </a:lnTo>
                <a:lnTo>
                  <a:pt x="609" y="4304"/>
                </a:lnTo>
                <a:lnTo>
                  <a:pt x="625" y="4339"/>
                </a:lnTo>
                <a:lnTo>
                  <a:pt x="642" y="4373"/>
                </a:lnTo>
                <a:lnTo>
                  <a:pt x="661" y="4407"/>
                </a:lnTo>
                <a:lnTo>
                  <a:pt x="679" y="4440"/>
                </a:lnTo>
                <a:lnTo>
                  <a:pt x="698" y="4474"/>
                </a:lnTo>
                <a:lnTo>
                  <a:pt x="719" y="4507"/>
                </a:lnTo>
                <a:lnTo>
                  <a:pt x="740" y="4538"/>
                </a:lnTo>
                <a:lnTo>
                  <a:pt x="761" y="4570"/>
                </a:lnTo>
                <a:lnTo>
                  <a:pt x="785" y="4600"/>
                </a:lnTo>
                <a:lnTo>
                  <a:pt x="807" y="4631"/>
                </a:lnTo>
                <a:lnTo>
                  <a:pt x="832" y="4660"/>
                </a:lnTo>
                <a:lnTo>
                  <a:pt x="856" y="4690"/>
                </a:lnTo>
                <a:lnTo>
                  <a:pt x="882" y="4718"/>
                </a:lnTo>
                <a:lnTo>
                  <a:pt x="907" y="4746"/>
                </a:lnTo>
                <a:lnTo>
                  <a:pt x="935" y="4773"/>
                </a:lnTo>
                <a:lnTo>
                  <a:pt x="961" y="4800"/>
                </a:lnTo>
                <a:lnTo>
                  <a:pt x="990" y="4826"/>
                </a:lnTo>
                <a:lnTo>
                  <a:pt x="1018" y="4852"/>
                </a:lnTo>
                <a:lnTo>
                  <a:pt x="1047" y="4876"/>
                </a:lnTo>
                <a:lnTo>
                  <a:pt x="1077" y="4900"/>
                </a:lnTo>
                <a:lnTo>
                  <a:pt x="1107" y="4923"/>
                </a:lnTo>
                <a:lnTo>
                  <a:pt x="1138" y="4946"/>
                </a:lnTo>
                <a:lnTo>
                  <a:pt x="1170" y="4968"/>
                </a:lnTo>
                <a:lnTo>
                  <a:pt x="1201" y="4988"/>
                </a:lnTo>
                <a:lnTo>
                  <a:pt x="1234" y="5009"/>
                </a:lnTo>
                <a:lnTo>
                  <a:pt x="1267" y="5028"/>
                </a:lnTo>
                <a:lnTo>
                  <a:pt x="1300" y="5047"/>
                </a:lnTo>
                <a:lnTo>
                  <a:pt x="1335" y="5065"/>
                </a:lnTo>
                <a:lnTo>
                  <a:pt x="1370" y="5082"/>
                </a:lnTo>
                <a:lnTo>
                  <a:pt x="1404" y="5098"/>
                </a:lnTo>
                <a:lnTo>
                  <a:pt x="1440" y="5114"/>
                </a:lnTo>
                <a:lnTo>
                  <a:pt x="1476" y="5129"/>
                </a:lnTo>
                <a:lnTo>
                  <a:pt x="1512" y="5142"/>
                </a:lnTo>
                <a:lnTo>
                  <a:pt x="1549" y="5155"/>
                </a:lnTo>
                <a:lnTo>
                  <a:pt x="1586" y="5168"/>
                </a:lnTo>
                <a:lnTo>
                  <a:pt x="1623" y="5179"/>
                </a:lnTo>
                <a:lnTo>
                  <a:pt x="1661" y="5189"/>
                </a:lnTo>
                <a:lnTo>
                  <a:pt x="1700" y="5198"/>
                </a:lnTo>
                <a:lnTo>
                  <a:pt x="1738" y="5206"/>
                </a:lnTo>
                <a:lnTo>
                  <a:pt x="1777" y="5214"/>
                </a:lnTo>
                <a:lnTo>
                  <a:pt x="1817" y="5221"/>
                </a:lnTo>
                <a:lnTo>
                  <a:pt x="1855" y="5227"/>
                </a:lnTo>
                <a:lnTo>
                  <a:pt x="1896" y="5231"/>
                </a:lnTo>
                <a:lnTo>
                  <a:pt x="1936" y="5235"/>
                </a:lnTo>
                <a:lnTo>
                  <a:pt x="1977" y="5237"/>
                </a:lnTo>
                <a:lnTo>
                  <a:pt x="2017" y="5239"/>
                </a:lnTo>
                <a:lnTo>
                  <a:pt x="2058" y="5239"/>
                </a:lnTo>
                <a:lnTo>
                  <a:pt x="2099" y="5239"/>
                </a:lnTo>
                <a:lnTo>
                  <a:pt x="2141" y="5237"/>
                </a:lnTo>
                <a:lnTo>
                  <a:pt x="2180" y="5235"/>
                </a:lnTo>
                <a:lnTo>
                  <a:pt x="2221" y="5231"/>
                </a:lnTo>
                <a:lnTo>
                  <a:pt x="2261" y="5227"/>
                </a:lnTo>
                <a:lnTo>
                  <a:pt x="2301" y="5221"/>
                </a:lnTo>
                <a:lnTo>
                  <a:pt x="2339" y="5214"/>
                </a:lnTo>
                <a:lnTo>
                  <a:pt x="2379" y="5206"/>
                </a:lnTo>
                <a:lnTo>
                  <a:pt x="2418" y="5198"/>
                </a:lnTo>
                <a:lnTo>
                  <a:pt x="2456" y="5189"/>
                </a:lnTo>
                <a:lnTo>
                  <a:pt x="2494" y="5179"/>
                </a:lnTo>
                <a:lnTo>
                  <a:pt x="2531" y="5168"/>
                </a:lnTo>
                <a:lnTo>
                  <a:pt x="2569" y="5155"/>
                </a:lnTo>
                <a:lnTo>
                  <a:pt x="2605" y="5142"/>
                </a:lnTo>
                <a:lnTo>
                  <a:pt x="2642" y="5129"/>
                </a:lnTo>
                <a:lnTo>
                  <a:pt x="2678" y="5114"/>
                </a:lnTo>
                <a:lnTo>
                  <a:pt x="2713" y="5098"/>
                </a:lnTo>
                <a:lnTo>
                  <a:pt x="2748" y="5082"/>
                </a:lnTo>
                <a:lnTo>
                  <a:pt x="2783" y="5065"/>
                </a:lnTo>
                <a:lnTo>
                  <a:pt x="2816" y="5047"/>
                </a:lnTo>
                <a:lnTo>
                  <a:pt x="2850" y="5028"/>
                </a:lnTo>
                <a:lnTo>
                  <a:pt x="2883" y="5009"/>
                </a:lnTo>
                <a:lnTo>
                  <a:pt x="2915" y="4988"/>
                </a:lnTo>
                <a:lnTo>
                  <a:pt x="2948" y="4968"/>
                </a:lnTo>
                <a:lnTo>
                  <a:pt x="2979" y="4946"/>
                </a:lnTo>
                <a:lnTo>
                  <a:pt x="3010" y="4923"/>
                </a:lnTo>
                <a:lnTo>
                  <a:pt x="3040" y="4900"/>
                </a:lnTo>
                <a:lnTo>
                  <a:pt x="3070" y="4876"/>
                </a:lnTo>
                <a:lnTo>
                  <a:pt x="3099" y="4852"/>
                </a:lnTo>
                <a:lnTo>
                  <a:pt x="3128" y="4826"/>
                </a:lnTo>
                <a:lnTo>
                  <a:pt x="3155" y="4800"/>
                </a:lnTo>
                <a:lnTo>
                  <a:pt x="3183" y="4773"/>
                </a:lnTo>
                <a:lnTo>
                  <a:pt x="3209" y="4746"/>
                </a:lnTo>
                <a:lnTo>
                  <a:pt x="3236" y="4718"/>
                </a:lnTo>
                <a:lnTo>
                  <a:pt x="3260" y="4690"/>
                </a:lnTo>
                <a:lnTo>
                  <a:pt x="3286" y="4660"/>
                </a:lnTo>
                <a:lnTo>
                  <a:pt x="3309" y="4631"/>
                </a:lnTo>
                <a:lnTo>
                  <a:pt x="3333" y="4600"/>
                </a:lnTo>
                <a:lnTo>
                  <a:pt x="3355" y="4570"/>
                </a:lnTo>
                <a:lnTo>
                  <a:pt x="3376" y="4538"/>
                </a:lnTo>
                <a:lnTo>
                  <a:pt x="3398" y="4507"/>
                </a:lnTo>
                <a:lnTo>
                  <a:pt x="3418" y="4474"/>
                </a:lnTo>
                <a:lnTo>
                  <a:pt x="3438" y="4440"/>
                </a:lnTo>
                <a:lnTo>
                  <a:pt x="3457" y="4407"/>
                </a:lnTo>
                <a:lnTo>
                  <a:pt x="3474" y="4373"/>
                </a:lnTo>
                <a:lnTo>
                  <a:pt x="3492" y="4339"/>
                </a:lnTo>
                <a:lnTo>
                  <a:pt x="3508" y="4304"/>
                </a:lnTo>
                <a:lnTo>
                  <a:pt x="3523" y="4268"/>
                </a:lnTo>
                <a:lnTo>
                  <a:pt x="3538" y="4233"/>
                </a:lnTo>
                <a:lnTo>
                  <a:pt x="3552" y="4196"/>
                </a:lnTo>
                <a:lnTo>
                  <a:pt x="3565" y="4159"/>
                </a:lnTo>
                <a:lnTo>
                  <a:pt x="3577" y="4122"/>
                </a:lnTo>
                <a:lnTo>
                  <a:pt x="3588" y="4085"/>
                </a:lnTo>
                <a:lnTo>
                  <a:pt x="3599" y="4046"/>
                </a:lnTo>
                <a:lnTo>
                  <a:pt x="3608" y="4008"/>
                </a:lnTo>
                <a:lnTo>
                  <a:pt x="3616" y="3970"/>
                </a:lnTo>
                <a:lnTo>
                  <a:pt x="3624" y="3931"/>
                </a:lnTo>
                <a:lnTo>
                  <a:pt x="3630" y="3891"/>
                </a:lnTo>
                <a:lnTo>
                  <a:pt x="3635" y="3852"/>
                </a:lnTo>
                <a:lnTo>
                  <a:pt x="3640" y="3812"/>
                </a:lnTo>
                <a:lnTo>
                  <a:pt x="3643" y="3771"/>
                </a:lnTo>
                <a:lnTo>
                  <a:pt x="3646" y="3731"/>
                </a:lnTo>
                <a:lnTo>
                  <a:pt x="3648" y="3691"/>
                </a:lnTo>
                <a:lnTo>
                  <a:pt x="3648" y="3649"/>
                </a:lnTo>
                <a:lnTo>
                  <a:pt x="3647" y="3601"/>
                </a:lnTo>
                <a:lnTo>
                  <a:pt x="3645" y="3552"/>
                </a:lnTo>
                <a:lnTo>
                  <a:pt x="3642" y="3504"/>
                </a:lnTo>
                <a:lnTo>
                  <a:pt x="3637" y="3457"/>
                </a:lnTo>
                <a:lnTo>
                  <a:pt x="3631" y="3411"/>
                </a:lnTo>
                <a:lnTo>
                  <a:pt x="3623" y="3364"/>
                </a:lnTo>
                <a:lnTo>
                  <a:pt x="3614" y="3318"/>
                </a:lnTo>
                <a:lnTo>
                  <a:pt x="3604" y="3272"/>
                </a:lnTo>
                <a:lnTo>
                  <a:pt x="3591" y="3227"/>
                </a:lnTo>
                <a:lnTo>
                  <a:pt x="3579" y="3182"/>
                </a:lnTo>
                <a:lnTo>
                  <a:pt x="3565" y="3139"/>
                </a:lnTo>
                <a:lnTo>
                  <a:pt x="3550" y="3095"/>
                </a:lnTo>
                <a:lnTo>
                  <a:pt x="3532" y="3052"/>
                </a:lnTo>
                <a:lnTo>
                  <a:pt x="3515" y="3010"/>
                </a:lnTo>
                <a:lnTo>
                  <a:pt x="3496" y="2969"/>
                </a:lnTo>
                <a:lnTo>
                  <a:pt x="3475" y="2928"/>
                </a:lnTo>
                <a:lnTo>
                  <a:pt x="3454" y="2887"/>
                </a:lnTo>
                <a:lnTo>
                  <a:pt x="3431" y="2847"/>
                </a:lnTo>
                <a:lnTo>
                  <a:pt x="3408" y="2809"/>
                </a:lnTo>
                <a:lnTo>
                  <a:pt x="3384" y="2771"/>
                </a:lnTo>
                <a:lnTo>
                  <a:pt x="3358" y="2733"/>
                </a:lnTo>
                <a:lnTo>
                  <a:pt x="3332" y="2697"/>
                </a:lnTo>
                <a:lnTo>
                  <a:pt x="3304" y="2661"/>
                </a:lnTo>
                <a:lnTo>
                  <a:pt x="3276" y="2626"/>
                </a:lnTo>
                <a:lnTo>
                  <a:pt x="3246" y="2592"/>
                </a:lnTo>
                <a:lnTo>
                  <a:pt x="3215" y="2559"/>
                </a:lnTo>
                <a:lnTo>
                  <a:pt x="3184" y="2526"/>
                </a:lnTo>
                <a:lnTo>
                  <a:pt x="3151" y="2495"/>
                </a:lnTo>
                <a:lnTo>
                  <a:pt x="3118" y="2464"/>
                </a:lnTo>
                <a:lnTo>
                  <a:pt x="3084" y="2435"/>
                </a:lnTo>
                <a:lnTo>
                  <a:pt x="3049" y="2406"/>
                </a:lnTo>
                <a:lnTo>
                  <a:pt x="3014" y="2378"/>
                </a:lnTo>
                <a:lnTo>
                  <a:pt x="3666" y="1453"/>
                </a:lnTo>
                <a:lnTo>
                  <a:pt x="3666" y="761"/>
                </a:lnTo>
                <a:lnTo>
                  <a:pt x="2496" y="761"/>
                </a:lnTo>
                <a:lnTo>
                  <a:pt x="2496" y="2121"/>
                </a:lnTo>
                <a:close/>
                <a:moveTo>
                  <a:pt x="3080" y="3649"/>
                </a:moveTo>
                <a:lnTo>
                  <a:pt x="3080" y="3649"/>
                </a:lnTo>
                <a:lnTo>
                  <a:pt x="3079" y="3675"/>
                </a:lnTo>
                <a:lnTo>
                  <a:pt x="3078" y="3702"/>
                </a:lnTo>
                <a:lnTo>
                  <a:pt x="3077" y="3727"/>
                </a:lnTo>
                <a:lnTo>
                  <a:pt x="3074" y="3754"/>
                </a:lnTo>
                <a:lnTo>
                  <a:pt x="3072" y="3779"/>
                </a:lnTo>
                <a:lnTo>
                  <a:pt x="3068" y="3805"/>
                </a:lnTo>
                <a:lnTo>
                  <a:pt x="3064" y="3829"/>
                </a:lnTo>
                <a:lnTo>
                  <a:pt x="3059" y="3855"/>
                </a:lnTo>
                <a:lnTo>
                  <a:pt x="3053" y="3879"/>
                </a:lnTo>
                <a:lnTo>
                  <a:pt x="3047" y="3905"/>
                </a:lnTo>
                <a:lnTo>
                  <a:pt x="3041" y="3928"/>
                </a:lnTo>
                <a:lnTo>
                  <a:pt x="3033" y="3952"/>
                </a:lnTo>
                <a:lnTo>
                  <a:pt x="3026" y="3976"/>
                </a:lnTo>
                <a:lnTo>
                  <a:pt x="3018" y="4000"/>
                </a:lnTo>
                <a:lnTo>
                  <a:pt x="3009" y="4023"/>
                </a:lnTo>
                <a:lnTo>
                  <a:pt x="3000" y="4046"/>
                </a:lnTo>
                <a:lnTo>
                  <a:pt x="2979" y="4091"/>
                </a:lnTo>
                <a:lnTo>
                  <a:pt x="2956" y="4136"/>
                </a:lnTo>
                <a:lnTo>
                  <a:pt x="2931" y="4179"/>
                </a:lnTo>
                <a:lnTo>
                  <a:pt x="2905" y="4219"/>
                </a:lnTo>
                <a:lnTo>
                  <a:pt x="2876" y="4260"/>
                </a:lnTo>
                <a:lnTo>
                  <a:pt x="2846" y="4299"/>
                </a:lnTo>
                <a:lnTo>
                  <a:pt x="2814" y="4335"/>
                </a:lnTo>
                <a:lnTo>
                  <a:pt x="2780" y="4371"/>
                </a:lnTo>
                <a:lnTo>
                  <a:pt x="2745" y="4405"/>
                </a:lnTo>
                <a:lnTo>
                  <a:pt x="2707" y="4437"/>
                </a:lnTo>
                <a:lnTo>
                  <a:pt x="2669" y="4467"/>
                </a:lnTo>
                <a:lnTo>
                  <a:pt x="2629" y="4495"/>
                </a:lnTo>
                <a:lnTo>
                  <a:pt x="2588" y="4522"/>
                </a:lnTo>
                <a:lnTo>
                  <a:pt x="2545" y="4547"/>
                </a:lnTo>
                <a:lnTo>
                  <a:pt x="2500" y="4570"/>
                </a:lnTo>
                <a:lnTo>
                  <a:pt x="2456" y="4590"/>
                </a:lnTo>
                <a:lnTo>
                  <a:pt x="2432" y="4599"/>
                </a:lnTo>
                <a:lnTo>
                  <a:pt x="2410" y="4608"/>
                </a:lnTo>
                <a:lnTo>
                  <a:pt x="2385" y="4617"/>
                </a:lnTo>
                <a:lnTo>
                  <a:pt x="2362" y="4625"/>
                </a:lnTo>
                <a:lnTo>
                  <a:pt x="2337" y="4632"/>
                </a:lnTo>
                <a:lnTo>
                  <a:pt x="2313" y="4638"/>
                </a:lnTo>
                <a:lnTo>
                  <a:pt x="2288" y="4644"/>
                </a:lnTo>
                <a:lnTo>
                  <a:pt x="2264" y="4649"/>
                </a:lnTo>
                <a:lnTo>
                  <a:pt x="2239" y="4654"/>
                </a:lnTo>
                <a:lnTo>
                  <a:pt x="2214" y="4658"/>
                </a:lnTo>
                <a:lnTo>
                  <a:pt x="2189" y="4662"/>
                </a:lnTo>
                <a:lnTo>
                  <a:pt x="2163" y="4665"/>
                </a:lnTo>
                <a:lnTo>
                  <a:pt x="2137" y="4668"/>
                </a:lnTo>
                <a:lnTo>
                  <a:pt x="2111" y="4669"/>
                </a:lnTo>
                <a:lnTo>
                  <a:pt x="2085" y="4670"/>
                </a:lnTo>
                <a:lnTo>
                  <a:pt x="2058" y="4671"/>
                </a:lnTo>
                <a:lnTo>
                  <a:pt x="2032" y="4670"/>
                </a:lnTo>
                <a:lnTo>
                  <a:pt x="2006" y="4669"/>
                </a:lnTo>
                <a:lnTo>
                  <a:pt x="1980" y="4668"/>
                </a:lnTo>
                <a:lnTo>
                  <a:pt x="1954" y="4665"/>
                </a:lnTo>
                <a:lnTo>
                  <a:pt x="1929" y="4662"/>
                </a:lnTo>
                <a:lnTo>
                  <a:pt x="1903" y="4658"/>
                </a:lnTo>
                <a:lnTo>
                  <a:pt x="1878" y="4654"/>
                </a:lnTo>
                <a:lnTo>
                  <a:pt x="1852" y="4649"/>
                </a:lnTo>
                <a:lnTo>
                  <a:pt x="1828" y="4644"/>
                </a:lnTo>
                <a:lnTo>
                  <a:pt x="1804" y="4638"/>
                </a:lnTo>
                <a:lnTo>
                  <a:pt x="1779" y="4632"/>
                </a:lnTo>
                <a:lnTo>
                  <a:pt x="1755" y="4625"/>
                </a:lnTo>
                <a:lnTo>
                  <a:pt x="1731" y="4617"/>
                </a:lnTo>
                <a:lnTo>
                  <a:pt x="1708" y="4608"/>
                </a:lnTo>
                <a:lnTo>
                  <a:pt x="1684" y="4599"/>
                </a:lnTo>
                <a:lnTo>
                  <a:pt x="1661" y="4590"/>
                </a:lnTo>
                <a:lnTo>
                  <a:pt x="1616" y="4570"/>
                </a:lnTo>
                <a:lnTo>
                  <a:pt x="1572" y="4547"/>
                </a:lnTo>
                <a:lnTo>
                  <a:pt x="1530" y="4522"/>
                </a:lnTo>
                <a:lnTo>
                  <a:pt x="1488" y="4495"/>
                </a:lnTo>
                <a:lnTo>
                  <a:pt x="1448" y="4467"/>
                </a:lnTo>
                <a:lnTo>
                  <a:pt x="1409" y="4437"/>
                </a:lnTo>
                <a:lnTo>
                  <a:pt x="1373" y="4405"/>
                </a:lnTo>
                <a:lnTo>
                  <a:pt x="1337" y="4371"/>
                </a:lnTo>
                <a:lnTo>
                  <a:pt x="1303" y="4335"/>
                </a:lnTo>
                <a:lnTo>
                  <a:pt x="1271" y="4299"/>
                </a:lnTo>
                <a:lnTo>
                  <a:pt x="1240" y="4260"/>
                </a:lnTo>
                <a:lnTo>
                  <a:pt x="1212" y="4219"/>
                </a:lnTo>
                <a:lnTo>
                  <a:pt x="1185" y="4179"/>
                </a:lnTo>
                <a:lnTo>
                  <a:pt x="1161" y="4136"/>
                </a:lnTo>
                <a:lnTo>
                  <a:pt x="1138" y="4091"/>
                </a:lnTo>
                <a:lnTo>
                  <a:pt x="1118" y="4046"/>
                </a:lnTo>
                <a:lnTo>
                  <a:pt x="1108" y="4023"/>
                </a:lnTo>
                <a:lnTo>
                  <a:pt x="1100" y="4000"/>
                </a:lnTo>
                <a:lnTo>
                  <a:pt x="1091" y="3976"/>
                </a:lnTo>
                <a:lnTo>
                  <a:pt x="1083" y="3952"/>
                </a:lnTo>
                <a:lnTo>
                  <a:pt x="1076" y="3928"/>
                </a:lnTo>
                <a:lnTo>
                  <a:pt x="1069" y="3905"/>
                </a:lnTo>
                <a:lnTo>
                  <a:pt x="1064" y="3879"/>
                </a:lnTo>
                <a:lnTo>
                  <a:pt x="1058" y="3855"/>
                </a:lnTo>
                <a:lnTo>
                  <a:pt x="1053" y="3829"/>
                </a:lnTo>
                <a:lnTo>
                  <a:pt x="1049" y="3805"/>
                </a:lnTo>
                <a:lnTo>
                  <a:pt x="1046" y="3779"/>
                </a:lnTo>
                <a:lnTo>
                  <a:pt x="1043" y="3754"/>
                </a:lnTo>
                <a:lnTo>
                  <a:pt x="1041" y="3727"/>
                </a:lnTo>
                <a:lnTo>
                  <a:pt x="1038" y="3702"/>
                </a:lnTo>
                <a:lnTo>
                  <a:pt x="1037" y="3675"/>
                </a:lnTo>
                <a:lnTo>
                  <a:pt x="1037" y="3649"/>
                </a:lnTo>
                <a:lnTo>
                  <a:pt x="1037" y="3622"/>
                </a:lnTo>
                <a:lnTo>
                  <a:pt x="1038" y="3597"/>
                </a:lnTo>
                <a:lnTo>
                  <a:pt x="1041" y="3571"/>
                </a:lnTo>
                <a:lnTo>
                  <a:pt x="1043" y="3545"/>
                </a:lnTo>
                <a:lnTo>
                  <a:pt x="1046" y="3520"/>
                </a:lnTo>
                <a:lnTo>
                  <a:pt x="1049" y="3494"/>
                </a:lnTo>
                <a:lnTo>
                  <a:pt x="1053" y="3469"/>
                </a:lnTo>
                <a:lnTo>
                  <a:pt x="1058" y="3444"/>
                </a:lnTo>
                <a:lnTo>
                  <a:pt x="1064" y="3419"/>
                </a:lnTo>
                <a:lnTo>
                  <a:pt x="1069" y="3394"/>
                </a:lnTo>
                <a:lnTo>
                  <a:pt x="1076" y="3370"/>
                </a:lnTo>
                <a:lnTo>
                  <a:pt x="1083" y="3346"/>
                </a:lnTo>
                <a:lnTo>
                  <a:pt x="1091" y="3322"/>
                </a:lnTo>
                <a:lnTo>
                  <a:pt x="1100" y="3299"/>
                </a:lnTo>
                <a:lnTo>
                  <a:pt x="1108" y="3275"/>
                </a:lnTo>
                <a:lnTo>
                  <a:pt x="1118" y="3252"/>
                </a:lnTo>
                <a:lnTo>
                  <a:pt x="1138" y="3207"/>
                </a:lnTo>
                <a:lnTo>
                  <a:pt x="1161" y="3163"/>
                </a:lnTo>
                <a:lnTo>
                  <a:pt x="1185" y="3120"/>
                </a:lnTo>
                <a:lnTo>
                  <a:pt x="1212" y="3079"/>
                </a:lnTo>
                <a:lnTo>
                  <a:pt x="1240" y="3039"/>
                </a:lnTo>
                <a:lnTo>
                  <a:pt x="1271" y="3000"/>
                </a:lnTo>
                <a:lnTo>
                  <a:pt x="1303" y="2963"/>
                </a:lnTo>
                <a:lnTo>
                  <a:pt x="1337" y="2928"/>
                </a:lnTo>
                <a:lnTo>
                  <a:pt x="1373" y="2894"/>
                </a:lnTo>
                <a:lnTo>
                  <a:pt x="1409" y="2862"/>
                </a:lnTo>
                <a:lnTo>
                  <a:pt x="1448" y="2831"/>
                </a:lnTo>
                <a:lnTo>
                  <a:pt x="1488" y="2802"/>
                </a:lnTo>
                <a:lnTo>
                  <a:pt x="1530" y="2776"/>
                </a:lnTo>
                <a:lnTo>
                  <a:pt x="1572" y="2752"/>
                </a:lnTo>
                <a:lnTo>
                  <a:pt x="1616" y="2729"/>
                </a:lnTo>
                <a:lnTo>
                  <a:pt x="1661" y="2709"/>
                </a:lnTo>
                <a:lnTo>
                  <a:pt x="1684" y="2700"/>
                </a:lnTo>
                <a:lnTo>
                  <a:pt x="1708" y="2690"/>
                </a:lnTo>
                <a:lnTo>
                  <a:pt x="1731" y="2682"/>
                </a:lnTo>
                <a:lnTo>
                  <a:pt x="1755" y="2674"/>
                </a:lnTo>
                <a:lnTo>
                  <a:pt x="1779" y="2667"/>
                </a:lnTo>
                <a:lnTo>
                  <a:pt x="1804" y="2661"/>
                </a:lnTo>
                <a:lnTo>
                  <a:pt x="1828" y="2655"/>
                </a:lnTo>
                <a:lnTo>
                  <a:pt x="1852" y="2649"/>
                </a:lnTo>
                <a:lnTo>
                  <a:pt x="1878" y="2645"/>
                </a:lnTo>
                <a:lnTo>
                  <a:pt x="1903" y="2640"/>
                </a:lnTo>
                <a:lnTo>
                  <a:pt x="1929" y="2636"/>
                </a:lnTo>
                <a:lnTo>
                  <a:pt x="1954" y="2633"/>
                </a:lnTo>
                <a:lnTo>
                  <a:pt x="1980" y="2631"/>
                </a:lnTo>
                <a:lnTo>
                  <a:pt x="2006" y="2629"/>
                </a:lnTo>
                <a:lnTo>
                  <a:pt x="2032" y="2628"/>
                </a:lnTo>
                <a:lnTo>
                  <a:pt x="2058" y="2628"/>
                </a:lnTo>
                <a:lnTo>
                  <a:pt x="2085" y="2628"/>
                </a:lnTo>
                <a:lnTo>
                  <a:pt x="2111" y="2629"/>
                </a:lnTo>
                <a:lnTo>
                  <a:pt x="2137" y="2631"/>
                </a:lnTo>
                <a:lnTo>
                  <a:pt x="2163" y="2633"/>
                </a:lnTo>
                <a:lnTo>
                  <a:pt x="2189" y="2636"/>
                </a:lnTo>
                <a:lnTo>
                  <a:pt x="2214" y="2640"/>
                </a:lnTo>
                <a:lnTo>
                  <a:pt x="2239" y="2645"/>
                </a:lnTo>
                <a:lnTo>
                  <a:pt x="2264" y="2649"/>
                </a:lnTo>
                <a:lnTo>
                  <a:pt x="2288" y="2655"/>
                </a:lnTo>
                <a:lnTo>
                  <a:pt x="2313" y="2661"/>
                </a:lnTo>
                <a:lnTo>
                  <a:pt x="2337" y="2667"/>
                </a:lnTo>
                <a:lnTo>
                  <a:pt x="2362" y="2674"/>
                </a:lnTo>
                <a:lnTo>
                  <a:pt x="2385" y="2682"/>
                </a:lnTo>
                <a:lnTo>
                  <a:pt x="2410" y="2690"/>
                </a:lnTo>
                <a:lnTo>
                  <a:pt x="2432" y="2700"/>
                </a:lnTo>
                <a:lnTo>
                  <a:pt x="2456" y="2709"/>
                </a:lnTo>
                <a:lnTo>
                  <a:pt x="2500" y="2729"/>
                </a:lnTo>
                <a:lnTo>
                  <a:pt x="2545" y="2752"/>
                </a:lnTo>
                <a:lnTo>
                  <a:pt x="2588" y="2776"/>
                </a:lnTo>
                <a:lnTo>
                  <a:pt x="2629" y="2802"/>
                </a:lnTo>
                <a:lnTo>
                  <a:pt x="2669" y="2831"/>
                </a:lnTo>
                <a:lnTo>
                  <a:pt x="2707" y="2862"/>
                </a:lnTo>
                <a:lnTo>
                  <a:pt x="2745" y="2894"/>
                </a:lnTo>
                <a:lnTo>
                  <a:pt x="2780" y="2928"/>
                </a:lnTo>
                <a:lnTo>
                  <a:pt x="2814" y="2963"/>
                </a:lnTo>
                <a:lnTo>
                  <a:pt x="2846" y="3000"/>
                </a:lnTo>
                <a:lnTo>
                  <a:pt x="2876" y="3039"/>
                </a:lnTo>
                <a:lnTo>
                  <a:pt x="2905" y="3079"/>
                </a:lnTo>
                <a:lnTo>
                  <a:pt x="2931" y="3120"/>
                </a:lnTo>
                <a:lnTo>
                  <a:pt x="2956" y="3163"/>
                </a:lnTo>
                <a:lnTo>
                  <a:pt x="2979" y="3207"/>
                </a:lnTo>
                <a:lnTo>
                  <a:pt x="3000" y="3252"/>
                </a:lnTo>
                <a:lnTo>
                  <a:pt x="3009" y="3275"/>
                </a:lnTo>
                <a:lnTo>
                  <a:pt x="3018" y="3299"/>
                </a:lnTo>
                <a:lnTo>
                  <a:pt x="3026" y="3322"/>
                </a:lnTo>
                <a:lnTo>
                  <a:pt x="3033" y="3346"/>
                </a:lnTo>
                <a:lnTo>
                  <a:pt x="3041" y="3370"/>
                </a:lnTo>
                <a:lnTo>
                  <a:pt x="3047" y="3394"/>
                </a:lnTo>
                <a:lnTo>
                  <a:pt x="3053" y="3419"/>
                </a:lnTo>
                <a:lnTo>
                  <a:pt x="3059" y="3444"/>
                </a:lnTo>
                <a:lnTo>
                  <a:pt x="3064" y="3469"/>
                </a:lnTo>
                <a:lnTo>
                  <a:pt x="3068" y="3494"/>
                </a:lnTo>
                <a:lnTo>
                  <a:pt x="3072" y="3520"/>
                </a:lnTo>
                <a:lnTo>
                  <a:pt x="3074" y="3545"/>
                </a:lnTo>
                <a:lnTo>
                  <a:pt x="3077" y="3571"/>
                </a:lnTo>
                <a:lnTo>
                  <a:pt x="3078" y="3597"/>
                </a:lnTo>
                <a:lnTo>
                  <a:pt x="3079" y="3622"/>
                </a:lnTo>
                <a:lnTo>
                  <a:pt x="3080" y="3649"/>
                </a:lnTo>
                <a:close/>
                <a:moveTo>
                  <a:pt x="0" y="0"/>
                </a:moveTo>
                <a:lnTo>
                  <a:pt x="0" y="462"/>
                </a:lnTo>
                <a:lnTo>
                  <a:pt x="4116" y="462"/>
                </a:lnTo>
                <a:lnTo>
                  <a:pt x="4116" y="0"/>
                </a:lnTo>
                <a:lnTo>
                  <a:pt x="0" y="0"/>
                </a:lnTo>
                <a:close/>
                <a:moveTo>
                  <a:pt x="2024" y="2698"/>
                </a:moveTo>
                <a:lnTo>
                  <a:pt x="1820" y="3321"/>
                </a:lnTo>
                <a:lnTo>
                  <a:pt x="1165" y="3321"/>
                </a:lnTo>
                <a:lnTo>
                  <a:pt x="1159" y="3321"/>
                </a:lnTo>
                <a:lnTo>
                  <a:pt x="1154" y="3323"/>
                </a:lnTo>
                <a:lnTo>
                  <a:pt x="1149" y="3325"/>
                </a:lnTo>
                <a:lnTo>
                  <a:pt x="1143" y="3328"/>
                </a:lnTo>
                <a:lnTo>
                  <a:pt x="1139" y="3331"/>
                </a:lnTo>
                <a:lnTo>
                  <a:pt x="1135" y="3335"/>
                </a:lnTo>
                <a:lnTo>
                  <a:pt x="1133" y="3340"/>
                </a:lnTo>
                <a:lnTo>
                  <a:pt x="1130" y="3345"/>
                </a:lnTo>
                <a:lnTo>
                  <a:pt x="1129" y="3352"/>
                </a:lnTo>
                <a:lnTo>
                  <a:pt x="1129" y="3357"/>
                </a:lnTo>
                <a:lnTo>
                  <a:pt x="1129" y="3363"/>
                </a:lnTo>
                <a:lnTo>
                  <a:pt x="1130" y="3368"/>
                </a:lnTo>
                <a:lnTo>
                  <a:pt x="1132" y="3373"/>
                </a:lnTo>
                <a:lnTo>
                  <a:pt x="1135" y="3378"/>
                </a:lnTo>
                <a:lnTo>
                  <a:pt x="1139" y="3382"/>
                </a:lnTo>
                <a:lnTo>
                  <a:pt x="1143" y="3386"/>
                </a:lnTo>
                <a:lnTo>
                  <a:pt x="1673" y="3772"/>
                </a:lnTo>
                <a:lnTo>
                  <a:pt x="1469" y="4400"/>
                </a:lnTo>
                <a:lnTo>
                  <a:pt x="1468" y="4405"/>
                </a:lnTo>
                <a:lnTo>
                  <a:pt x="1467" y="4411"/>
                </a:lnTo>
                <a:lnTo>
                  <a:pt x="1468" y="4416"/>
                </a:lnTo>
                <a:lnTo>
                  <a:pt x="1469" y="4422"/>
                </a:lnTo>
                <a:lnTo>
                  <a:pt x="1471" y="4427"/>
                </a:lnTo>
                <a:lnTo>
                  <a:pt x="1475" y="4431"/>
                </a:lnTo>
                <a:lnTo>
                  <a:pt x="1479" y="4436"/>
                </a:lnTo>
                <a:lnTo>
                  <a:pt x="1483" y="4439"/>
                </a:lnTo>
                <a:lnTo>
                  <a:pt x="1488" y="4442"/>
                </a:lnTo>
                <a:lnTo>
                  <a:pt x="1493" y="4444"/>
                </a:lnTo>
                <a:lnTo>
                  <a:pt x="1498" y="4446"/>
                </a:lnTo>
                <a:lnTo>
                  <a:pt x="1504" y="4446"/>
                </a:lnTo>
                <a:lnTo>
                  <a:pt x="1509" y="4446"/>
                </a:lnTo>
                <a:lnTo>
                  <a:pt x="1515" y="4444"/>
                </a:lnTo>
                <a:lnTo>
                  <a:pt x="1520" y="4442"/>
                </a:lnTo>
                <a:lnTo>
                  <a:pt x="1525" y="4439"/>
                </a:lnTo>
                <a:lnTo>
                  <a:pt x="2058" y="4052"/>
                </a:lnTo>
                <a:lnTo>
                  <a:pt x="2591" y="4439"/>
                </a:lnTo>
                <a:lnTo>
                  <a:pt x="2596" y="4442"/>
                </a:lnTo>
                <a:lnTo>
                  <a:pt x="2601" y="4444"/>
                </a:lnTo>
                <a:lnTo>
                  <a:pt x="2606" y="4446"/>
                </a:lnTo>
                <a:lnTo>
                  <a:pt x="2612" y="4446"/>
                </a:lnTo>
                <a:lnTo>
                  <a:pt x="2617" y="4446"/>
                </a:lnTo>
                <a:lnTo>
                  <a:pt x="2623" y="4444"/>
                </a:lnTo>
                <a:lnTo>
                  <a:pt x="2628" y="4442"/>
                </a:lnTo>
                <a:lnTo>
                  <a:pt x="2633" y="4439"/>
                </a:lnTo>
                <a:lnTo>
                  <a:pt x="2638" y="4436"/>
                </a:lnTo>
                <a:lnTo>
                  <a:pt x="2641" y="4431"/>
                </a:lnTo>
                <a:lnTo>
                  <a:pt x="2644" y="4427"/>
                </a:lnTo>
                <a:lnTo>
                  <a:pt x="2646" y="4422"/>
                </a:lnTo>
                <a:lnTo>
                  <a:pt x="2648" y="4416"/>
                </a:lnTo>
                <a:lnTo>
                  <a:pt x="2648" y="4411"/>
                </a:lnTo>
                <a:lnTo>
                  <a:pt x="2648" y="4405"/>
                </a:lnTo>
                <a:lnTo>
                  <a:pt x="2646" y="4400"/>
                </a:lnTo>
                <a:lnTo>
                  <a:pt x="2442" y="3772"/>
                </a:lnTo>
                <a:lnTo>
                  <a:pt x="2973" y="3386"/>
                </a:lnTo>
                <a:lnTo>
                  <a:pt x="2977" y="3382"/>
                </a:lnTo>
                <a:lnTo>
                  <a:pt x="2981" y="3378"/>
                </a:lnTo>
                <a:lnTo>
                  <a:pt x="2984" y="3373"/>
                </a:lnTo>
                <a:lnTo>
                  <a:pt x="2986" y="3368"/>
                </a:lnTo>
                <a:lnTo>
                  <a:pt x="2987" y="3363"/>
                </a:lnTo>
                <a:lnTo>
                  <a:pt x="2988" y="3357"/>
                </a:lnTo>
                <a:lnTo>
                  <a:pt x="2987" y="3352"/>
                </a:lnTo>
                <a:lnTo>
                  <a:pt x="2986" y="3345"/>
                </a:lnTo>
                <a:lnTo>
                  <a:pt x="2984" y="3340"/>
                </a:lnTo>
                <a:lnTo>
                  <a:pt x="2981" y="3335"/>
                </a:lnTo>
                <a:lnTo>
                  <a:pt x="2977" y="3331"/>
                </a:lnTo>
                <a:lnTo>
                  <a:pt x="2973" y="3328"/>
                </a:lnTo>
                <a:lnTo>
                  <a:pt x="2968" y="3325"/>
                </a:lnTo>
                <a:lnTo>
                  <a:pt x="2963" y="3323"/>
                </a:lnTo>
                <a:lnTo>
                  <a:pt x="2958" y="3321"/>
                </a:lnTo>
                <a:lnTo>
                  <a:pt x="2952" y="3321"/>
                </a:lnTo>
                <a:lnTo>
                  <a:pt x="2296" y="3321"/>
                </a:lnTo>
                <a:lnTo>
                  <a:pt x="2093" y="2698"/>
                </a:lnTo>
                <a:lnTo>
                  <a:pt x="2091" y="2691"/>
                </a:lnTo>
                <a:lnTo>
                  <a:pt x="2088" y="2687"/>
                </a:lnTo>
                <a:lnTo>
                  <a:pt x="2084" y="2682"/>
                </a:lnTo>
                <a:lnTo>
                  <a:pt x="2080" y="2679"/>
                </a:lnTo>
                <a:lnTo>
                  <a:pt x="2075" y="2676"/>
                </a:lnTo>
                <a:lnTo>
                  <a:pt x="2069" y="2674"/>
                </a:lnTo>
                <a:lnTo>
                  <a:pt x="2064" y="2673"/>
                </a:lnTo>
                <a:lnTo>
                  <a:pt x="2058" y="2672"/>
                </a:lnTo>
                <a:lnTo>
                  <a:pt x="2053" y="2673"/>
                </a:lnTo>
                <a:lnTo>
                  <a:pt x="2047" y="2674"/>
                </a:lnTo>
                <a:lnTo>
                  <a:pt x="2042" y="2676"/>
                </a:lnTo>
                <a:lnTo>
                  <a:pt x="2037" y="2679"/>
                </a:lnTo>
                <a:lnTo>
                  <a:pt x="2033" y="2682"/>
                </a:lnTo>
                <a:lnTo>
                  <a:pt x="2030" y="2687"/>
                </a:lnTo>
                <a:lnTo>
                  <a:pt x="2027" y="2691"/>
                </a:lnTo>
                <a:lnTo>
                  <a:pt x="2024" y="26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4089685" y="2045789"/>
            <a:ext cx="1198983" cy="1200984"/>
          </a:xfrm>
          <a:custGeom>
            <a:avLst/>
            <a:gdLst>
              <a:gd name="T0" fmla="*/ 1677554 w 4408"/>
              <a:gd name="T1" fmla="*/ 780497 h 4408"/>
              <a:gd name="T2" fmla="*/ 1588217 w 4408"/>
              <a:gd name="T3" fmla="*/ 591639 h 4408"/>
              <a:gd name="T4" fmla="*/ 1608502 w 4408"/>
              <a:gd name="T5" fmla="*/ 502180 h 4408"/>
              <a:gd name="T6" fmla="*/ 1696976 w 4408"/>
              <a:gd name="T7" fmla="*/ 375555 h 4408"/>
              <a:gd name="T8" fmla="*/ 1554554 w 4408"/>
              <a:gd name="T9" fmla="*/ 213924 h 4408"/>
              <a:gd name="T10" fmla="*/ 1473848 w 4408"/>
              <a:gd name="T11" fmla="*/ 222135 h 4408"/>
              <a:gd name="T12" fmla="*/ 1343079 w 4408"/>
              <a:gd name="T13" fmla="*/ 316780 h 4408"/>
              <a:gd name="T14" fmla="*/ 1147142 w 4408"/>
              <a:gd name="T15" fmla="*/ 246336 h 4408"/>
              <a:gd name="T16" fmla="*/ 1097941 w 4408"/>
              <a:gd name="T17" fmla="*/ 168978 h 4408"/>
              <a:gd name="T18" fmla="*/ 1070752 w 4408"/>
              <a:gd name="T19" fmla="*/ 16855 h 4408"/>
              <a:gd name="T20" fmla="*/ 856688 w 4408"/>
              <a:gd name="T21" fmla="*/ 3025 h 4408"/>
              <a:gd name="T22" fmla="*/ 805761 w 4408"/>
              <a:gd name="T23" fmla="*/ 65690 h 4408"/>
              <a:gd name="T24" fmla="*/ 779866 w 4408"/>
              <a:gd name="T25" fmla="*/ 225592 h 4408"/>
              <a:gd name="T26" fmla="*/ 591266 w 4408"/>
              <a:gd name="T27" fmla="*/ 314619 h 4408"/>
              <a:gd name="T28" fmla="*/ 502360 w 4408"/>
              <a:gd name="T29" fmla="*/ 294739 h 4408"/>
              <a:gd name="T30" fmla="*/ 375044 w 4408"/>
              <a:gd name="T31" fmla="*/ 206145 h 4408"/>
              <a:gd name="T32" fmla="*/ 214064 w 4408"/>
              <a:gd name="T33" fmla="*/ 348328 h 4408"/>
              <a:gd name="T34" fmla="*/ 221833 w 4408"/>
              <a:gd name="T35" fmla="*/ 428711 h 4408"/>
              <a:gd name="T36" fmla="*/ 316780 w 4408"/>
              <a:gd name="T37" fmla="*/ 560091 h 4408"/>
              <a:gd name="T38" fmla="*/ 246001 w 4408"/>
              <a:gd name="T39" fmla="*/ 756728 h 4408"/>
              <a:gd name="T40" fmla="*/ 168748 w 4408"/>
              <a:gd name="T41" fmla="*/ 805563 h 4408"/>
              <a:gd name="T42" fmla="*/ 16832 w 4408"/>
              <a:gd name="T43" fmla="*/ 832357 h 4408"/>
              <a:gd name="T44" fmla="*/ 3453 w 4408"/>
              <a:gd name="T45" fmla="*/ 1047577 h 4408"/>
              <a:gd name="T46" fmla="*/ 65600 w 4408"/>
              <a:gd name="T47" fmla="*/ 1098573 h 4408"/>
              <a:gd name="T48" fmla="*/ 225717 w 4408"/>
              <a:gd name="T49" fmla="*/ 1124935 h 4408"/>
              <a:gd name="T50" fmla="*/ 314191 w 4408"/>
              <a:gd name="T51" fmla="*/ 1313361 h 4408"/>
              <a:gd name="T52" fmla="*/ 294338 w 4408"/>
              <a:gd name="T53" fmla="*/ 1402820 h 4408"/>
              <a:gd name="T54" fmla="*/ 205864 w 4408"/>
              <a:gd name="T55" fmla="*/ 1529445 h 4408"/>
              <a:gd name="T56" fmla="*/ 348286 w 4408"/>
              <a:gd name="T57" fmla="*/ 1691076 h 4408"/>
              <a:gd name="T58" fmla="*/ 428560 w 4408"/>
              <a:gd name="T59" fmla="*/ 1682865 h 4408"/>
              <a:gd name="T60" fmla="*/ 559329 w 4408"/>
              <a:gd name="T61" fmla="*/ 1588220 h 4408"/>
              <a:gd name="T62" fmla="*/ 755698 w 4408"/>
              <a:gd name="T63" fmla="*/ 1658664 h 4408"/>
              <a:gd name="T64" fmla="*/ 804467 w 4408"/>
              <a:gd name="T65" fmla="*/ 1736886 h 4408"/>
              <a:gd name="T66" fmla="*/ 831656 w 4408"/>
              <a:gd name="T67" fmla="*/ 1888578 h 4408"/>
              <a:gd name="T68" fmla="*/ 1046152 w 4408"/>
              <a:gd name="T69" fmla="*/ 1901543 h 4408"/>
              <a:gd name="T70" fmla="*/ 1097510 w 4408"/>
              <a:gd name="T71" fmla="*/ 1839310 h 4408"/>
              <a:gd name="T72" fmla="*/ 1123405 w 4408"/>
              <a:gd name="T73" fmla="*/ 1679840 h 4408"/>
              <a:gd name="T74" fmla="*/ 1311574 w 4408"/>
              <a:gd name="T75" fmla="*/ 1590813 h 4408"/>
              <a:gd name="T76" fmla="*/ 1400911 w 4408"/>
              <a:gd name="T77" fmla="*/ 1610693 h 4408"/>
              <a:gd name="T78" fmla="*/ 1527364 w 4408"/>
              <a:gd name="T79" fmla="*/ 1699288 h 4408"/>
              <a:gd name="T80" fmla="*/ 1688776 w 4408"/>
              <a:gd name="T81" fmla="*/ 1556672 h 4408"/>
              <a:gd name="T82" fmla="*/ 1681007 w 4408"/>
              <a:gd name="T83" fmla="*/ 1475856 h 4408"/>
              <a:gd name="T84" fmla="*/ 1586059 w 4408"/>
              <a:gd name="T85" fmla="*/ 1344909 h 4408"/>
              <a:gd name="T86" fmla="*/ 1656407 w 4408"/>
              <a:gd name="T87" fmla="*/ 1148705 h 4408"/>
              <a:gd name="T88" fmla="*/ 1734092 w 4408"/>
              <a:gd name="T89" fmla="*/ 1099437 h 4408"/>
              <a:gd name="T90" fmla="*/ 1886008 w 4408"/>
              <a:gd name="T91" fmla="*/ 1072211 h 4408"/>
              <a:gd name="T92" fmla="*/ 1899387 w 4408"/>
              <a:gd name="T93" fmla="*/ 857423 h 4408"/>
              <a:gd name="T94" fmla="*/ 1836808 w 4408"/>
              <a:gd name="T95" fmla="*/ 805995 h 4408"/>
              <a:gd name="T96" fmla="*/ 1281363 w 4408"/>
              <a:gd name="T97" fmla="*/ 1111106 h 4408"/>
              <a:gd name="T98" fmla="*/ 1141100 w 4408"/>
              <a:gd name="T99" fmla="*/ 1265390 h 4408"/>
              <a:gd name="T100" fmla="*/ 951636 w 4408"/>
              <a:gd name="T101" fmla="*/ 1318547 h 4408"/>
              <a:gd name="T102" fmla="*/ 747066 w 4408"/>
              <a:gd name="T103" fmla="*/ 1256315 h 4408"/>
              <a:gd name="T104" fmla="*/ 614139 w 4408"/>
              <a:gd name="T105" fmla="*/ 1095116 h 4408"/>
              <a:gd name="T106" fmla="*/ 589539 w 4408"/>
              <a:gd name="T107" fmla="*/ 896318 h 4408"/>
              <a:gd name="T108" fmla="*/ 680603 w 4408"/>
              <a:gd name="T109" fmla="*/ 706164 h 4408"/>
              <a:gd name="T110" fmla="*/ 860140 w 4408"/>
              <a:gd name="T111" fmla="*/ 597689 h 4408"/>
              <a:gd name="T112" fmla="*/ 1060394 w 4408"/>
              <a:gd name="T113" fmla="*/ 602443 h 4408"/>
              <a:gd name="T114" fmla="*/ 1233458 w 4408"/>
              <a:gd name="T115" fmla="*/ 719561 h 4408"/>
              <a:gd name="T116" fmla="*/ 1315458 w 4408"/>
              <a:gd name="T117" fmla="*/ 914901 h 440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408" h="4408">
                <a:moveTo>
                  <a:pt x="4239" y="1864"/>
                </a:moveTo>
                <a:lnTo>
                  <a:pt x="4036" y="1864"/>
                </a:lnTo>
                <a:lnTo>
                  <a:pt x="4018" y="1864"/>
                </a:lnTo>
                <a:lnTo>
                  <a:pt x="4001" y="1861"/>
                </a:lnTo>
                <a:lnTo>
                  <a:pt x="3983" y="1857"/>
                </a:lnTo>
                <a:lnTo>
                  <a:pt x="3966" y="1852"/>
                </a:lnTo>
                <a:lnTo>
                  <a:pt x="3949" y="1845"/>
                </a:lnTo>
                <a:lnTo>
                  <a:pt x="3933" y="1837"/>
                </a:lnTo>
                <a:lnTo>
                  <a:pt x="3916" y="1828"/>
                </a:lnTo>
                <a:lnTo>
                  <a:pt x="3901" y="1818"/>
                </a:lnTo>
                <a:lnTo>
                  <a:pt x="3887" y="1806"/>
                </a:lnTo>
                <a:lnTo>
                  <a:pt x="3873" y="1793"/>
                </a:lnTo>
                <a:lnTo>
                  <a:pt x="3861" y="1780"/>
                </a:lnTo>
                <a:lnTo>
                  <a:pt x="3848" y="1766"/>
                </a:lnTo>
                <a:lnTo>
                  <a:pt x="3838" y="1751"/>
                </a:lnTo>
                <a:lnTo>
                  <a:pt x="3829" y="1736"/>
                </a:lnTo>
                <a:lnTo>
                  <a:pt x="3822" y="1719"/>
                </a:lnTo>
                <a:lnTo>
                  <a:pt x="3816" y="1703"/>
                </a:lnTo>
                <a:lnTo>
                  <a:pt x="3699" y="1419"/>
                </a:lnTo>
                <a:lnTo>
                  <a:pt x="3691" y="1403"/>
                </a:lnTo>
                <a:lnTo>
                  <a:pt x="3685" y="1387"/>
                </a:lnTo>
                <a:lnTo>
                  <a:pt x="3680" y="1369"/>
                </a:lnTo>
                <a:lnTo>
                  <a:pt x="3677" y="1351"/>
                </a:lnTo>
                <a:lnTo>
                  <a:pt x="3675" y="1333"/>
                </a:lnTo>
                <a:lnTo>
                  <a:pt x="3675" y="1315"/>
                </a:lnTo>
                <a:lnTo>
                  <a:pt x="3675" y="1296"/>
                </a:lnTo>
                <a:lnTo>
                  <a:pt x="3678" y="1278"/>
                </a:lnTo>
                <a:lnTo>
                  <a:pt x="3681" y="1260"/>
                </a:lnTo>
                <a:lnTo>
                  <a:pt x="3685" y="1242"/>
                </a:lnTo>
                <a:lnTo>
                  <a:pt x="3691" y="1224"/>
                </a:lnTo>
                <a:lnTo>
                  <a:pt x="3698" y="1208"/>
                </a:lnTo>
                <a:lnTo>
                  <a:pt x="3706" y="1192"/>
                </a:lnTo>
                <a:lnTo>
                  <a:pt x="3717" y="1177"/>
                </a:lnTo>
                <a:lnTo>
                  <a:pt x="3727" y="1162"/>
                </a:lnTo>
                <a:lnTo>
                  <a:pt x="3739" y="1149"/>
                </a:lnTo>
                <a:lnTo>
                  <a:pt x="3883" y="1005"/>
                </a:lnTo>
                <a:lnTo>
                  <a:pt x="3895" y="992"/>
                </a:lnTo>
                <a:lnTo>
                  <a:pt x="3904" y="979"/>
                </a:lnTo>
                <a:lnTo>
                  <a:pt x="3913" y="965"/>
                </a:lnTo>
                <a:lnTo>
                  <a:pt x="3920" y="949"/>
                </a:lnTo>
                <a:lnTo>
                  <a:pt x="3926" y="933"/>
                </a:lnTo>
                <a:lnTo>
                  <a:pt x="3930" y="918"/>
                </a:lnTo>
                <a:lnTo>
                  <a:pt x="3932" y="902"/>
                </a:lnTo>
                <a:lnTo>
                  <a:pt x="3933" y="886"/>
                </a:lnTo>
                <a:lnTo>
                  <a:pt x="3932" y="869"/>
                </a:lnTo>
                <a:lnTo>
                  <a:pt x="3930" y="853"/>
                </a:lnTo>
                <a:lnTo>
                  <a:pt x="3926" y="837"/>
                </a:lnTo>
                <a:lnTo>
                  <a:pt x="3920" y="822"/>
                </a:lnTo>
                <a:lnTo>
                  <a:pt x="3913" y="806"/>
                </a:lnTo>
                <a:lnTo>
                  <a:pt x="3904" y="792"/>
                </a:lnTo>
                <a:lnTo>
                  <a:pt x="3895" y="778"/>
                </a:lnTo>
                <a:lnTo>
                  <a:pt x="3883" y="765"/>
                </a:lnTo>
                <a:lnTo>
                  <a:pt x="3643" y="525"/>
                </a:lnTo>
                <a:lnTo>
                  <a:pt x="3630" y="514"/>
                </a:lnTo>
                <a:lnTo>
                  <a:pt x="3616" y="504"/>
                </a:lnTo>
                <a:lnTo>
                  <a:pt x="3602" y="495"/>
                </a:lnTo>
                <a:lnTo>
                  <a:pt x="3587" y="489"/>
                </a:lnTo>
                <a:lnTo>
                  <a:pt x="3572" y="483"/>
                </a:lnTo>
                <a:lnTo>
                  <a:pt x="3555" y="479"/>
                </a:lnTo>
                <a:lnTo>
                  <a:pt x="3539" y="477"/>
                </a:lnTo>
                <a:lnTo>
                  <a:pt x="3523" y="476"/>
                </a:lnTo>
                <a:lnTo>
                  <a:pt x="3507" y="477"/>
                </a:lnTo>
                <a:lnTo>
                  <a:pt x="3490" y="479"/>
                </a:lnTo>
                <a:lnTo>
                  <a:pt x="3474" y="483"/>
                </a:lnTo>
                <a:lnTo>
                  <a:pt x="3459" y="489"/>
                </a:lnTo>
                <a:lnTo>
                  <a:pt x="3444" y="495"/>
                </a:lnTo>
                <a:lnTo>
                  <a:pt x="3430" y="504"/>
                </a:lnTo>
                <a:lnTo>
                  <a:pt x="3415" y="514"/>
                </a:lnTo>
                <a:lnTo>
                  <a:pt x="3403" y="525"/>
                </a:lnTo>
                <a:lnTo>
                  <a:pt x="3259" y="669"/>
                </a:lnTo>
                <a:lnTo>
                  <a:pt x="3246" y="682"/>
                </a:lnTo>
                <a:lnTo>
                  <a:pt x="3232" y="692"/>
                </a:lnTo>
                <a:lnTo>
                  <a:pt x="3217" y="702"/>
                </a:lnTo>
                <a:lnTo>
                  <a:pt x="3200" y="710"/>
                </a:lnTo>
                <a:lnTo>
                  <a:pt x="3183" y="717"/>
                </a:lnTo>
                <a:lnTo>
                  <a:pt x="3166" y="723"/>
                </a:lnTo>
                <a:lnTo>
                  <a:pt x="3149" y="727"/>
                </a:lnTo>
                <a:lnTo>
                  <a:pt x="3130" y="731"/>
                </a:lnTo>
                <a:lnTo>
                  <a:pt x="3112" y="733"/>
                </a:lnTo>
                <a:lnTo>
                  <a:pt x="3093" y="733"/>
                </a:lnTo>
                <a:lnTo>
                  <a:pt x="3075" y="733"/>
                </a:lnTo>
                <a:lnTo>
                  <a:pt x="3056" y="731"/>
                </a:lnTo>
                <a:lnTo>
                  <a:pt x="3039" y="728"/>
                </a:lnTo>
                <a:lnTo>
                  <a:pt x="3022" y="723"/>
                </a:lnTo>
                <a:lnTo>
                  <a:pt x="3005" y="717"/>
                </a:lnTo>
                <a:lnTo>
                  <a:pt x="2989" y="710"/>
                </a:lnTo>
                <a:lnTo>
                  <a:pt x="2705" y="592"/>
                </a:lnTo>
                <a:lnTo>
                  <a:pt x="2689" y="587"/>
                </a:lnTo>
                <a:lnTo>
                  <a:pt x="2673" y="579"/>
                </a:lnTo>
                <a:lnTo>
                  <a:pt x="2658" y="570"/>
                </a:lnTo>
                <a:lnTo>
                  <a:pt x="2642" y="560"/>
                </a:lnTo>
                <a:lnTo>
                  <a:pt x="2628" y="549"/>
                </a:lnTo>
                <a:lnTo>
                  <a:pt x="2615" y="536"/>
                </a:lnTo>
                <a:lnTo>
                  <a:pt x="2603" y="522"/>
                </a:lnTo>
                <a:lnTo>
                  <a:pt x="2591" y="507"/>
                </a:lnTo>
                <a:lnTo>
                  <a:pt x="2581" y="492"/>
                </a:lnTo>
                <a:lnTo>
                  <a:pt x="2571" y="476"/>
                </a:lnTo>
                <a:lnTo>
                  <a:pt x="2563" y="460"/>
                </a:lnTo>
                <a:lnTo>
                  <a:pt x="2556" y="442"/>
                </a:lnTo>
                <a:lnTo>
                  <a:pt x="2551" y="425"/>
                </a:lnTo>
                <a:lnTo>
                  <a:pt x="2547" y="408"/>
                </a:lnTo>
                <a:lnTo>
                  <a:pt x="2544" y="391"/>
                </a:lnTo>
                <a:lnTo>
                  <a:pt x="2543" y="373"/>
                </a:lnTo>
                <a:lnTo>
                  <a:pt x="2543" y="169"/>
                </a:lnTo>
                <a:lnTo>
                  <a:pt x="2543" y="152"/>
                </a:lnTo>
                <a:lnTo>
                  <a:pt x="2540" y="135"/>
                </a:lnTo>
                <a:lnTo>
                  <a:pt x="2536" y="119"/>
                </a:lnTo>
                <a:lnTo>
                  <a:pt x="2530" y="103"/>
                </a:lnTo>
                <a:lnTo>
                  <a:pt x="2523" y="88"/>
                </a:lnTo>
                <a:lnTo>
                  <a:pt x="2515" y="75"/>
                </a:lnTo>
                <a:lnTo>
                  <a:pt x="2505" y="62"/>
                </a:lnTo>
                <a:lnTo>
                  <a:pt x="2493" y="50"/>
                </a:lnTo>
                <a:lnTo>
                  <a:pt x="2481" y="39"/>
                </a:lnTo>
                <a:lnTo>
                  <a:pt x="2469" y="28"/>
                </a:lnTo>
                <a:lnTo>
                  <a:pt x="2455" y="20"/>
                </a:lnTo>
                <a:lnTo>
                  <a:pt x="2440" y="13"/>
                </a:lnTo>
                <a:lnTo>
                  <a:pt x="2424" y="7"/>
                </a:lnTo>
                <a:lnTo>
                  <a:pt x="2408" y="3"/>
                </a:lnTo>
                <a:lnTo>
                  <a:pt x="2391" y="1"/>
                </a:lnTo>
                <a:lnTo>
                  <a:pt x="2374" y="0"/>
                </a:lnTo>
                <a:lnTo>
                  <a:pt x="2035" y="0"/>
                </a:lnTo>
                <a:lnTo>
                  <a:pt x="2018" y="1"/>
                </a:lnTo>
                <a:lnTo>
                  <a:pt x="2001" y="3"/>
                </a:lnTo>
                <a:lnTo>
                  <a:pt x="1985" y="7"/>
                </a:lnTo>
                <a:lnTo>
                  <a:pt x="1969" y="13"/>
                </a:lnTo>
                <a:lnTo>
                  <a:pt x="1955" y="20"/>
                </a:lnTo>
                <a:lnTo>
                  <a:pt x="1941" y="28"/>
                </a:lnTo>
                <a:lnTo>
                  <a:pt x="1927" y="39"/>
                </a:lnTo>
                <a:lnTo>
                  <a:pt x="1915" y="50"/>
                </a:lnTo>
                <a:lnTo>
                  <a:pt x="1904" y="62"/>
                </a:lnTo>
                <a:lnTo>
                  <a:pt x="1894" y="75"/>
                </a:lnTo>
                <a:lnTo>
                  <a:pt x="1886" y="88"/>
                </a:lnTo>
                <a:lnTo>
                  <a:pt x="1879" y="103"/>
                </a:lnTo>
                <a:lnTo>
                  <a:pt x="1873" y="119"/>
                </a:lnTo>
                <a:lnTo>
                  <a:pt x="1869" y="135"/>
                </a:lnTo>
                <a:lnTo>
                  <a:pt x="1867" y="152"/>
                </a:lnTo>
                <a:lnTo>
                  <a:pt x="1866" y="169"/>
                </a:lnTo>
                <a:lnTo>
                  <a:pt x="1866" y="373"/>
                </a:lnTo>
                <a:lnTo>
                  <a:pt x="1864" y="391"/>
                </a:lnTo>
                <a:lnTo>
                  <a:pt x="1861" y="408"/>
                </a:lnTo>
                <a:lnTo>
                  <a:pt x="1858" y="425"/>
                </a:lnTo>
                <a:lnTo>
                  <a:pt x="1852" y="442"/>
                </a:lnTo>
                <a:lnTo>
                  <a:pt x="1845" y="460"/>
                </a:lnTo>
                <a:lnTo>
                  <a:pt x="1837" y="476"/>
                </a:lnTo>
                <a:lnTo>
                  <a:pt x="1828" y="492"/>
                </a:lnTo>
                <a:lnTo>
                  <a:pt x="1818" y="507"/>
                </a:lnTo>
                <a:lnTo>
                  <a:pt x="1807" y="522"/>
                </a:lnTo>
                <a:lnTo>
                  <a:pt x="1793" y="536"/>
                </a:lnTo>
                <a:lnTo>
                  <a:pt x="1780" y="549"/>
                </a:lnTo>
                <a:lnTo>
                  <a:pt x="1766" y="560"/>
                </a:lnTo>
                <a:lnTo>
                  <a:pt x="1751" y="570"/>
                </a:lnTo>
                <a:lnTo>
                  <a:pt x="1736" y="579"/>
                </a:lnTo>
                <a:lnTo>
                  <a:pt x="1719" y="587"/>
                </a:lnTo>
                <a:lnTo>
                  <a:pt x="1703" y="592"/>
                </a:lnTo>
                <a:lnTo>
                  <a:pt x="1419" y="710"/>
                </a:lnTo>
                <a:lnTo>
                  <a:pt x="1404" y="717"/>
                </a:lnTo>
                <a:lnTo>
                  <a:pt x="1387" y="723"/>
                </a:lnTo>
                <a:lnTo>
                  <a:pt x="1370" y="728"/>
                </a:lnTo>
                <a:lnTo>
                  <a:pt x="1352" y="731"/>
                </a:lnTo>
                <a:lnTo>
                  <a:pt x="1334" y="733"/>
                </a:lnTo>
                <a:lnTo>
                  <a:pt x="1316" y="733"/>
                </a:lnTo>
                <a:lnTo>
                  <a:pt x="1297" y="733"/>
                </a:lnTo>
                <a:lnTo>
                  <a:pt x="1278" y="731"/>
                </a:lnTo>
                <a:lnTo>
                  <a:pt x="1261" y="727"/>
                </a:lnTo>
                <a:lnTo>
                  <a:pt x="1243" y="723"/>
                </a:lnTo>
                <a:lnTo>
                  <a:pt x="1225" y="717"/>
                </a:lnTo>
                <a:lnTo>
                  <a:pt x="1208" y="710"/>
                </a:lnTo>
                <a:lnTo>
                  <a:pt x="1193" y="702"/>
                </a:lnTo>
                <a:lnTo>
                  <a:pt x="1178" y="692"/>
                </a:lnTo>
                <a:lnTo>
                  <a:pt x="1164" y="682"/>
                </a:lnTo>
                <a:lnTo>
                  <a:pt x="1150" y="669"/>
                </a:lnTo>
                <a:lnTo>
                  <a:pt x="1005" y="525"/>
                </a:lnTo>
                <a:lnTo>
                  <a:pt x="993" y="514"/>
                </a:lnTo>
                <a:lnTo>
                  <a:pt x="979" y="504"/>
                </a:lnTo>
                <a:lnTo>
                  <a:pt x="965" y="495"/>
                </a:lnTo>
                <a:lnTo>
                  <a:pt x="950" y="489"/>
                </a:lnTo>
                <a:lnTo>
                  <a:pt x="934" y="483"/>
                </a:lnTo>
                <a:lnTo>
                  <a:pt x="918" y="479"/>
                </a:lnTo>
                <a:lnTo>
                  <a:pt x="902" y="477"/>
                </a:lnTo>
                <a:lnTo>
                  <a:pt x="886" y="476"/>
                </a:lnTo>
                <a:lnTo>
                  <a:pt x="869" y="477"/>
                </a:lnTo>
                <a:lnTo>
                  <a:pt x="853" y="479"/>
                </a:lnTo>
                <a:lnTo>
                  <a:pt x="837" y="483"/>
                </a:lnTo>
                <a:lnTo>
                  <a:pt x="822" y="489"/>
                </a:lnTo>
                <a:lnTo>
                  <a:pt x="807" y="495"/>
                </a:lnTo>
                <a:lnTo>
                  <a:pt x="792" y="504"/>
                </a:lnTo>
                <a:lnTo>
                  <a:pt x="779" y="514"/>
                </a:lnTo>
                <a:lnTo>
                  <a:pt x="766" y="525"/>
                </a:lnTo>
                <a:lnTo>
                  <a:pt x="527" y="765"/>
                </a:lnTo>
                <a:lnTo>
                  <a:pt x="514" y="778"/>
                </a:lnTo>
                <a:lnTo>
                  <a:pt x="504" y="792"/>
                </a:lnTo>
                <a:lnTo>
                  <a:pt x="496" y="806"/>
                </a:lnTo>
                <a:lnTo>
                  <a:pt x="489" y="822"/>
                </a:lnTo>
                <a:lnTo>
                  <a:pt x="484" y="837"/>
                </a:lnTo>
                <a:lnTo>
                  <a:pt x="480" y="853"/>
                </a:lnTo>
                <a:lnTo>
                  <a:pt x="477" y="869"/>
                </a:lnTo>
                <a:lnTo>
                  <a:pt x="477" y="886"/>
                </a:lnTo>
                <a:lnTo>
                  <a:pt x="477" y="902"/>
                </a:lnTo>
                <a:lnTo>
                  <a:pt x="480" y="918"/>
                </a:lnTo>
                <a:lnTo>
                  <a:pt x="484" y="933"/>
                </a:lnTo>
                <a:lnTo>
                  <a:pt x="489" y="949"/>
                </a:lnTo>
                <a:lnTo>
                  <a:pt x="496" y="965"/>
                </a:lnTo>
                <a:lnTo>
                  <a:pt x="504" y="979"/>
                </a:lnTo>
                <a:lnTo>
                  <a:pt x="514" y="992"/>
                </a:lnTo>
                <a:lnTo>
                  <a:pt x="527" y="1005"/>
                </a:lnTo>
                <a:lnTo>
                  <a:pt x="670" y="1149"/>
                </a:lnTo>
                <a:lnTo>
                  <a:pt x="682" y="1162"/>
                </a:lnTo>
                <a:lnTo>
                  <a:pt x="693" y="1177"/>
                </a:lnTo>
                <a:lnTo>
                  <a:pt x="702" y="1192"/>
                </a:lnTo>
                <a:lnTo>
                  <a:pt x="710" y="1208"/>
                </a:lnTo>
                <a:lnTo>
                  <a:pt x="717" y="1224"/>
                </a:lnTo>
                <a:lnTo>
                  <a:pt x="723" y="1242"/>
                </a:lnTo>
                <a:lnTo>
                  <a:pt x="728" y="1260"/>
                </a:lnTo>
                <a:lnTo>
                  <a:pt x="732" y="1278"/>
                </a:lnTo>
                <a:lnTo>
                  <a:pt x="734" y="1296"/>
                </a:lnTo>
                <a:lnTo>
                  <a:pt x="735" y="1315"/>
                </a:lnTo>
                <a:lnTo>
                  <a:pt x="734" y="1333"/>
                </a:lnTo>
                <a:lnTo>
                  <a:pt x="732" y="1351"/>
                </a:lnTo>
                <a:lnTo>
                  <a:pt x="728" y="1369"/>
                </a:lnTo>
                <a:lnTo>
                  <a:pt x="723" y="1387"/>
                </a:lnTo>
                <a:lnTo>
                  <a:pt x="717" y="1403"/>
                </a:lnTo>
                <a:lnTo>
                  <a:pt x="710" y="1419"/>
                </a:lnTo>
                <a:lnTo>
                  <a:pt x="594" y="1703"/>
                </a:lnTo>
                <a:lnTo>
                  <a:pt x="587" y="1719"/>
                </a:lnTo>
                <a:lnTo>
                  <a:pt x="579" y="1736"/>
                </a:lnTo>
                <a:lnTo>
                  <a:pt x="570" y="1751"/>
                </a:lnTo>
                <a:lnTo>
                  <a:pt x="560" y="1766"/>
                </a:lnTo>
                <a:lnTo>
                  <a:pt x="549" y="1780"/>
                </a:lnTo>
                <a:lnTo>
                  <a:pt x="536" y="1793"/>
                </a:lnTo>
                <a:lnTo>
                  <a:pt x="523" y="1806"/>
                </a:lnTo>
                <a:lnTo>
                  <a:pt x="508" y="1818"/>
                </a:lnTo>
                <a:lnTo>
                  <a:pt x="493" y="1828"/>
                </a:lnTo>
                <a:lnTo>
                  <a:pt x="477" y="1837"/>
                </a:lnTo>
                <a:lnTo>
                  <a:pt x="460" y="1845"/>
                </a:lnTo>
                <a:lnTo>
                  <a:pt x="443" y="1852"/>
                </a:lnTo>
                <a:lnTo>
                  <a:pt x="426" y="1857"/>
                </a:lnTo>
                <a:lnTo>
                  <a:pt x="409" y="1861"/>
                </a:lnTo>
                <a:lnTo>
                  <a:pt x="391" y="1864"/>
                </a:lnTo>
                <a:lnTo>
                  <a:pt x="373" y="1865"/>
                </a:lnTo>
                <a:lnTo>
                  <a:pt x="170" y="1864"/>
                </a:lnTo>
                <a:lnTo>
                  <a:pt x="152" y="1865"/>
                </a:lnTo>
                <a:lnTo>
                  <a:pt x="136" y="1868"/>
                </a:lnTo>
                <a:lnTo>
                  <a:pt x="120" y="1873"/>
                </a:lnTo>
                <a:lnTo>
                  <a:pt x="104" y="1879"/>
                </a:lnTo>
                <a:lnTo>
                  <a:pt x="89" y="1886"/>
                </a:lnTo>
                <a:lnTo>
                  <a:pt x="75" y="1894"/>
                </a:lnTo>
                <a:lnTo>
                  <a:pt x="62" y="1904"/>
                </a:lnTo>
                <a:lnTo>
                  <a:pt x="50" y="1915"/>
                </a:lnTo>
                <a:lnTo>
                  <a:pt x="39" y="1926"/>
                </a:lnTo>
                <a:lnTo>
                  <a:pt x="30" y="1939"/>
                </a:lnTo>
                <a:lnTo>
                  <a:pt x="20" y="1954"/>
                </a:lnTo>
                <a:lnTo>
                  <a:pt x="13" y="1969"/>
                </a:lnTo>
                <a:lnTo>
                  <a:pt x="8" y="1984"/>
                </a:lnTo>
                <a:lnTo>
                  <a:pt x="3" y="2000"/>
                </a:lnTo>
                <a:lnTo>
                  <a:pt x="1" y="2018"/>
                </a:lnTo>
                <a:lnTo>
                  <a:pt x="0" y="2035"/>
                </a:lnTo>
                <a:lnTo>
                  <a:pt x="0" y="2374"/>
                </a:lnTo>
                <a:lnTo>
                  <a:pt x="1" y="2391"/>
                </a:lnTo>
                <a:lnTo>
                  <a:pt x="3" y="2408"/>
                </a:lnTo>
                <a:lnTo>
                  <a:pt x="8" y="2424"/>
                </a:lnTo>
                <a:lnTo>
                  <a:pt x="13" y="2440"/>
                </a:lnTo>
                <a:lnTo>
                  <a:pt x="20" y="2454"/>
                </a:lnTo>
                <a:lnTo>
                  <a:pt x="30" y="2468"/>
                </a:lnTo>
                <a:lnTo>
                  <a:pt x="39" y="2481"/>
                </a:lnTo>
                <a:lnTo>
                  <a:pt x="50" y="2493"/>
                </a:lnTo>
                <a:lnTo>
                  <a:pt x="62" y="2504"/>
                </a:lnTo>
                <a:lnTo>
                  <a:pt x="75" y="2515"/>
                </a:lnTo>
                <a:lnTo>
                  <a:pt x="89" y="2523"/>
                </a:lnTo>
                <a:lnTo>
                  <a:pt x="104" y="2530"/>
                </a:lnTo>
                <a:lnTo>
                  <a:pt x="120" y="2536"/>
                </a:lnTo>
                <a:lnTo>
                  <a:pt x="136" y="2540"/>
                </a:lnTo>
                <a:lnTo>
                  <a:pt x="152" y="2542"/>
                </a:lnTo>
                <a:lnTo>
                  <a:pt x="170" y="2543"/>
                </a:lnTo>
                <a:lnTo>
                  <a:pt x="373" y="2543"/>
                </a:lnTo>
                <a:lnTo>
                  <a:pt x="391" y="2544"/>
                </a:lnTo>
                <a:lnTo>
                  <a:pt x="408" y="2547"/>
                </a:lnTo>
                <a:lnTo>
                  <a:pt x="426" y="2551"/>
                </a:lnTo>
                <a:lnTo>
                  <a:pt x="443" y="2556"/>
                </a:lnTo>
                <a:lnTo>
                  <a:pt x="460" y="2563"/>
                </a:lnTo>
                <a:lnTo>
                  <a:pt x="477" y="2571"/>
                </a:lnTo>
                <a:lnTo>
                  <a:pt x="492" y="2581"/>
                </a:lnTo>
                <a:lnTo>
                  <a:pt x="507" y="2591"/>
                </a:lnTo>
                <a:lnTo>
                  <a:pt x="523" y="2603"/>
                </a:lnTo>
                <a:lnTo>
                  <a:pt x="536" y="2615"/>
                </a:lnTo>
                <a:lnTo>
                  <a:pt x="549" y="2628"/>
                </a:lnTo>
                <a:lnTo>
                  <a:pt x="560" y="2642"/>
                </a:lnTo>
                <a:lnTo>
                  <a:pt x="570" y="2658"/>
                </a:lnTo>
                <a:lnTo>
                  <a:pt x="579" y="2673"/>
                </a:lnTo>
                <a:lnTo>
                  <a:pt x="586" y="2689"/>
                </a:lnTo>
                <a:lnTo>
                  <a:pt x="593" y="2705"/>
                </a:lnTo>
                <a:lnTo>
                  <a:pt x="710" y="2989"/>
                </a:lnTo>
                <a:lnTo>
                  <a:pt x="717" y="3006"/>
                </a:lnTo>
                <a:lnTo>
                  <a:pt x="723" y="3022"/>
                </a:lnTo>
                <a:lnTo>
                  <a:pt x="728" y="3039"/>
                </a:lnTo>
                <a:lnTo>
                  <a:pt x="732" y="3057"/>
                </a:lnTo>
                <a:lnTo>
                  <a:pt x="734" y="3075"/>
                </a:lnTo>
                <a:lnTo>
                  <a:pt x="735" y="3094"/>
                </a:lnTo>
                <a:lnTo>
                  <a:pt x="734" y="3112"/>
                </a:lnTo>
                <a:lnTo>
                  <a:pt x="732" y="3130"/>
                </a:lnTo>
                <a:lnTo>
                  <a:pt x="727" y="3149"/>
                </a:lnTo>
                <a:lnTo>
                  <a:pt x="723" y="3166"/>
                </a:lnTo>
                <a:lnTo>
                  <a:pt x="717" y="3184"/>
                </a:lnTo>
                <a:lnTo>
                  <a:pt x="710" y="3200"/>
                </a:lnTo>
                <a:lnTo>
                  <a:pt x="702" y="3217"/>
                </a:lnTo>
                <a:lnTo>
                  <a:pt x="693" y="3232"/>
                </a:lnTo>
                <a:lnTo>
                  <a:pt x="682" y="3246"/>
                </a:lnTo>
                <a:lnTo>
                  <a:pt x="670" y="3259"/>
                </a:lnTo>
                <a:lnTo>
                  <a:pt x="526" y="3403"/>
                </a:lnTo>
                <a:lnTo>
                  <a:pt x="514" y="3415"/>
                </a:lnTo>
                <a:lnTo>
                  <a:pt x="504" y="3430"/>
                </a:lnTo>
                <a:lnTo>
                  <a:pt x="496" y="3444"/>
                </a:lnTo>
                <a:lnTo>
                  <a:pt x="489" y="3459"/>
                </a:lnTo>
                <a:lnTo>
                  <a:pt x="483" y="3474"/>
                </a:lnTo>
                <a:lnTo>
                  <a:pt x="480" y="3490"/>
                </a:lnTo>
                <a:lnTo>
                  <a:pt x="477" y="3507"/>
                </a:lnTo>
                <a:lnTo>
                  <a:pt x="477" y="3523"/>
                </a:lnTo>
                <a:lnTo>
                  <a:pt x="477" y="3539"/>
                </a:lnTo>
                <a:lnTo>
                  <a:pt x="480" y="3555"/>
                </a:lnTo>
                <a:lnTo>
                  <a:pt x="483" y="3572"/>
                </a:lnTo>
                <a:lnTo>
                  <a:pt x="489" y="3587"/>
                </a:lnTo>
                <a:lnTo>
                  <a:pt x="496" y="3602"/>
                </a:lnTo>
                <a:lnTo>
                  <a:pt x="504" y="3616"/>
                </a:lnTo>
                <a:lnTo>
                  <a:pt x="514" y="3630"/>
                </a:lnTo>
                <a:lnTo>
                  <a:pt x="526" y="3643"/>
                </a:lnTo>
                <a:lnTo>
                  <a:pt x="766" y="3883"/>
                </a:lnTo>
                <a:lnTo>
                  <a:pt x="779" y="3894"/>
                </a:lnTo>
                <a:lnTo>
                  <a:pt x="792" y="3904"/>
                </a:lnTo>
                <a:lnTo>
                  <a:pt x="807" y="3913"/>
                </a:lnTo>
                <a:lnTo>
                  <a:pt x="822" y="3921"/>
                </a:lnTo>
                <a:lnTo>
                  <a:pt x="837" y="3926"/>
                </a:lnTo>
                <a:lnTo>
                  <a:pt x="853" y="3930"/>
                </a:lnTo>
                <a:lnTo>
                  <a:pt x="869" y="3932"/>
                </a:lnTo>
                <a:lnTo>
                  <a:pt x="886" y="3933"/>
                </a:lnTo>
                <a:lnTo>
                  <a:pt x="902" y="3932"/>
                </a:lnTo>
                <a:lnTo>
                  <a:pt x="918" y="3930"/>
                </a:lnTo>
                <a:lnTo>
                  <a:pt x="934" y="3926"/>
                </a:lnTo>
                <a:lnTo>
                  <a:pt x="950" y="3921"/>
                </a:lnTo>
                <a:lnTo>
                  <a:pt x="965" y="3913"/>
                </a:lnTo>
                <a:lnTo>
                  <a:pt x="979" y="3904"/>
                </a:lnTo>
                <a:lnTo>
                  <a:pt x="993" y="3894"/>
                </a:lnTo>
                <a:lnTo>
                  <a:pt x="1005" y="3883"/>
                </a:lnTo>
                <a:lnTo>
                  <a:pt x="1150" y="3739"/>
                </a:lnTo>
                <a:lnTo>
                  <a:pt x="1163" y="3727"/>
                </a:lnTo>
                <a:lnTo>
                  <a:pt x="1177" y="3717"/>
                </a:lnTo>
                <a:lnTo>
                  <a:pt x="1192" y="3706"/>
                </a:lnTo>
                <a:lnTo>
                  <a:pt x="1208" y="3698"/>
                </a:lnTo>
                <a:lnTo>
                  <a:pt x="1225" y="3691"/>
                </a:lnTo>
                <a:lnTo>
                  <a:pt x="1243" y="3685"/>
                </a:lnTo>
                <a:lnTo>
                  <a:pt x="1260" y="3681"/>
                </a:lnTo>
                <a:lnTo>
                  <a:pt x="1278" y="3678"/>
                </a:lnTo>
                <a:lnTo>
                  <a:pt x="1296" y="3675"/>
                </a:lnTo>
                <a:lnTo>
                  <a:pt x="1315" y="3675"/>
                </a:lnTo>
                <a:lnTo>
                  <a:pt x="1333" y="3675"/>
                </a:lnTo>
                <a:lnTo>
                  <a:pt x="1351" y="3677"/>
                </a:lnTo>
                <a:lnTo>
                  <a:pt x="1370" y="3681"/>
                </a:lnTo>
                <a:lnTo>
                  <a:pt x="1387" y="3685"/>
                </a:lnTo>
                <a:lnTo>
                  <a:pt x="1403" y="3691"/>
                </a:lnTo>
                <a:lnTo>
                  <a:pt x="1419" y="3699"/>
                </a:lnTo>
                <a:lnTo>
                  <a:pt x="1703" y="3816"/>
                </a:lnTo>
                <a:lnTo>
                  <a:pt x="1719" y="3822"/>
                </a:lnTo>
                <a:lnTo>
                  <a:pt x="1736" y="3829"/>
                </a:lnTo>
                <a:lnTo>
                  <a:pt x="1751" y="3838"/>
                </a:lnTo>
                <a:lnTo>
                  <a:pt x="1766" y="3848"/>
                </a:lnTo>
                <a:lnTo>
                  <a:pt x="1780" y="3861"/>
                </a:lnTo>
                <a:lnTo>
                  <a:pt x="1793" y="3873"/>
                </a:lnTo>
                <a:lnTo>
                  <a:pt x="1807" y="3887"/>
                </a:lnTo>
                <a:lnTo>
                  <a:pt x="1818" y="3901"/>
                </a:lnTo>
                <a:lnTo>
                  <a:pt x="1828" y="3916"/>
                </a:lnTo>
                <a:lnTo>
                  <a:pt x="1837" y="3933"/>
                </a:lnTo>
                <a:lnTo>
                  <a:pt x="1845" y="3949"/>
                </a:lnTo>
                <a:lnTo>
                  <a:pt x="1852" y="3966"/>
                </a:lnTo>
                <a:lnTo>
                  <a:pt x="1858" y="3983"/>
                </a:lnTo>
                <a:lnTo>
                  <a:pt x="1861" y="4001"/>
                </a:lnTo>
                <a:lnTo>
                  <a:pt x="1864" y="4019"/>
                </a:lnTo>
                <a:lnTo>
                  <a:pt x="1866" y="4036"/>
                </a:lnTo>
                <a:lnTo>
                  <a:pt x="1866" y="4239"/>
                </a:lnTo>
                <a:lnTo>
                  <a:pt x="1867" y="4256"/>
                </a:lnTo>
                <a:lnTo>
                  <a:pt x="1869" y="4272"/>
                </a:lnTo>
                <a:lnTo>
                  <a:pt x="1873" y="4289"/>
                </a:lnTo>
                <a:lnTo>
                  <a:pt x="1879" y="4305"/>
                </a:lnTo>
                <a:lnTo>
                  <a:pt x="1886" y="4319"/>
                </a:lnTo>
                <a:lnTo>
                  <a:pt x="1894" y="4333"/>
                </a:lnTo>
                <a:lnTo>
                  <a:pt x="1904" y="4347"/>
                </a:lnTo>
                <a:lnTo>
                  <a:pt x="1915" y="4359"/>
                </a:lnTo>
                <a:lnTo>
                  <a:pt x="1927" y="4370"/>
                </a:lnTo>
                <a:lnTo>
                  <a:pt x="1941" y="4379"/>
                </a:lnTo>
                <a:lnTo>
                  <a:pt x="1954" y="4388"/>
                </a:lnTo>
                <a:lnTo>
                  <a:pt x="1969" y="4395"/>
                </a:lnTo>
                <a:lnTo>
                  <a:pt x="1984" y="4400"/>
                </a:lnTo>
                <a:lnTo>
                  <a:pt x="2000" y="4405"/>
                </a:lnTo>
                <a:lnTo>
                  <a:pt x="2018" y="4407"/>
                </a:lnTo>
                <a:lnTo>
                  <a:pt x="2035" y="4408"/>
                </a:lnTo>
                <a:lnTo>
                  <a:pt x="2374" y="4408"/>
                </a:lnTo>
                <a:lnTo>
                  <a:pt x="2391" y="4407"/>
                </a:lnTo>
                <a:lnTo>
                  <a:pt x="2408" y="4405"/>
                </a:lnTo>
                <a:lnTo>
                  <a:pt x="2424" y="4400"/>
                </a:lnTo>
                <a:lnTo>
                  <a:pt x="2440" y="4395"/>
                </a:lnTo>
                <a:lnTo>
                  <a:pt x="2455" y="4388"/>
                </a:lnTo>
                <a:lnTo>
                  <a:pt x="2469" y="4379"/>
                </a:lnTo>
                <a:lnTo>
                  <a:pt x="2481" y="4370"/>
                </a:lnTo>
                <a:lnTo>
                  <a:pt x="2493" y="4359"/>
                </a:lnTo>
                <a:lnTo>
                  <a:pt x="2505" y="4347"/>
                </a:lnTo>
                <a:lnTo>
                  <a:pt x="2515" y="4333"/>
                </a:lnTo>
                <a:lnTo>
                  <a:pt x="2523" y="4319"/>
                </a:lnTo>
                <a:lnTo>
                  <a:pt x="2530" y="4305"/>
                </a:lnTo>
                <a:lnTo>
                  <a:pt x="2536" y="4289"/>
                </a:lnTo>
                <a:lnTo>
                  <a:pt x="2540" y="4272"/>
                </a:lnTo>
                <a:lnTo>
                  <a:pt x="2543" y="4256"/>
                </a:lnTo>
                <a:lnTo>
                  <a:pt x="2543" y="4239"/>
                </a:lnTo>
                <a:lnTo>
                  <a:pt x="2543" y="4036"/>
                </a:lnTo>
                <a:lnTo>
                  <a:pt x="2544" y="4019"/>
                </a:lnTo>
                <a:lnTo>
                  <a:pt x="2547" y="4001"/>
                </a:lnTo>
                <a:lnTo>
                  <a:pt x="2551" y="3983"/>
                </a:lnTo>
                <a:lnTo>
                  <a:pt x="2556" y="3966"/>
                </a:lnTo>
                <a:lnTo>
                  <a:pt x="2563" y="3949"/>
                </a:lnTo>
                <a:lnTo>
                  <a:pt x="2571" y="3933"/>
                </a:lnTo>
                <a:lnTo>
                  <a:pt x="2581" y="3916"/>
                </a:lnTo>
                <a:lnTo>
                  <a:pt x="2591" y="3901"/>
                </a:lnTo>
                <a:lnTo>
                  <a:pt x="2603" y="3887"/>
                </a:lnTo>
                <a:lnTo>
                  <a:pt x="2615" y="3873"/>
                </a:lnTo>
                <a:lnTo>
                  <a:pt x="2628" y="3861"/>
                </a:lnTo>
                <a:lnTo>
                  <a:pt x="2642" y="3848"/>
                </a:lnTo>
                <a:lnTo>
                  <a:pt x="2658" y="3838"/>
                </a:lnTo>
                <a:lnTo>
                  <a:pt x="2673" y="3829"/>
                </a:lnTo>
                <a:lnTo>
                  <a:pt x="2689" y="3822"/>
                </a:lnTo>
                <a:lnTo>
                  <a:pt x="2705" y="3816"/>
                </a:lnTo>
                <a:lnTo>
                  <a:pt x="2989" y="3699"/>
                </a:lnTo>
                <a:lnTo>
                  <a:pt x="3006" y="3691"/>
                </a:lnTo>
                <a:lnTo>
                  <a:pt x="3022" y="3685"/>
                </a:lnTo>
                <a:lnTo>
                  <a:pt x="3039" y="3681"/>
                </a:lnTo>
                <a:lnTo>
                  <a:pt x="3057" y="3677"/>
                </a:lnTo>
                <a:lnTo>
                  <a:pt x="3076" y="3675"/>
                </a:lnTo>
                <a:lnTo>
                  <a:pt x="3094" y="3675"/>
                </a:lnTo>
                <a:lnTo>
                  <a:pt x="3112" y="3675"/>
                </a:lnTo>
                <a:lnTo>
                  <a:pt x="3130" y="3678"/>
                </a:lnTo>
                <a:lnTo>
                  <a:pt x="3149" y="3681"/>
                </a:lnTo>
                <a:lnTo>
                  <a:pt x="3167" y="3685"/>
                </a:lnTo>
                <a:lnTo>
                  <a:pt x="3184" y="3691"/>
                </a:lnTo>
                <a:lnTo>
                  <a:pt x="3201" y="3698"/>
                </a:lnTo>
                <a:lnTo>
                  <a:pt x="3217" y="3706"/>
                </a:lnTo>
                <a:lnTo>
                  <a:pt x="3232" y="3717"/>
                </a:lnTo>
                <a:lnTo>
                  <a:pt x="3246" y="3727"/>
                </a:lnTo>
                <a:lnTo>
                  <a:pt x="3259" y="3739"/>
                </a:lnTo>
                <a:lnTo>
                  <a:pt x="3403" y="3883"/>
                </a:lnTo>
                <a:lnTo>
                  <a:pt x="3415" y="3894"/>
                </a:lnTo>
                <a:lnTo>
                  <a:pt x="3430" y="3904"/>
                </a:lnTo>
                <a:lnTo>
                  <a:pt x="3444" y="3913"/>
                </a:lnTo>
                <a:lnTo>
                  <a:pt x="3459" y="3921"/>
                </a:lnTo>
                <a:lnTo>
                  <a:pt x="3474" y="3926"/>
                </a:lnTo>
                <a:lnTo>
                  <a:pt x="3490" y="3930"/>
                </a:lnTo>
                <a:lnTo>
                  <a:pt x="3507" y="3932"/>
                </a:lnTo>
                <a:lnTo>
                  <a:pt x="3523" y="3933"/>
                </a:lnTo>
                <a:lnTo>
                  <a:pt x="3539" y="3932"/>
                </a:lnTo>
                <a:lnTo>
                  <a:pt x="3555" y="3930"/>
                </a:lnTo>
                <a:lnTo>
                  <a:pt x="3572" y="3926"/>
                </a:lnTo>
                <a:lnTo>
                  <a:pt x="3587" y="3921"/>
                </a:lnTo>
                <a:lnTo>
                  <a:pt x="3602" y="3913"/>
                </a:lnTo>
                <a:lnTo>
                  <a:pt x="3616" y="3904"/>
                </a:lnTo>
                <a:lnTo>
                  <a:pt x="3630" y="3894"/>
                </a:lnTo>
                <a:lnTo>
                  <a:pt x="3643" y="3883"/>
                </a:lnTo>
                <a:lnTo>
                  <a:pt x="3883" y="3643"/>
                </a:lnTo>
                <a:lnTo>
                  <a:pt x="3895" y="3630"/>
                </a:lnTo>
                <a:lnTo>
                  <a:pt x="3904" y="3616"/>
                </a:lnTo>
                <a:lnTo>
                  <a:pt x="3913" y="3602"/>
                </a:lnTo>
                <a:lnTo>
                  <a:pt x="3920" y="3587"/>
                </a:lnTo>
                <a:lnTo>
                  <a:pt x="3926" y="3572"/>
                </a:lnTo>
                <a:lnTo>
                  <a:pt x="3930" y="3555"/>
                </a:lnTo>
                <a:lnTo>
                  <a:pt x="3932" y="3539"/>
                </a:lnTo>
                <a:lnTo>
                  <a:pt x="3933" y="3523"/>
                </a:lnTo>
                <a:lnTo>
                  <a:pt x="3932" y="3507"/>
                </a:lnTo>
                <a:lnTo>
                  <a:pt x="3930" y="3490"/>
                </a:lnTo>
                <a:lnTo>
                  <a:pt x="3926" y="3474"/>
                </a:lnTo>
                <a:lnTo>
                  <a:pt x="3920" y="3459"/>
                </a:lnTo>
                <a:lnTo>
                  <a:pt x="3913" y="3444"/>
                </a:lnTo>
                <a:lnTo>
                  <a:pt x="3904" y="3430"/>
                </a:lnTo>
                <a:lnTo>
                  <a:pt x="3895" y="3415"/>
                </a:lnTo>
                <a:lnTo>
                  <a:pt x="3883" y="3403"/>
                </a:lnTo>
                <a:lnTo>
                  <a:pt x="3739" y="3259"/>
                </a:lnTo>
                <a:lnTo>
                  <a:pt x="3727" y="3246"/>
                </a:lnTo>
                <a:lnTo>
                  <a:pt x="3717" y="3232"/>
                </a:lnTo>
                <a:lnTo>
                  <a:pt x="3706" y="3217"/>
                </a:lnTo>
                <a:lnTo>
                  <a:pt x="3698" y="3200"/>
                </a:lnTo>
                <a:lnTo>
                  <a:pt x="3691" y="3184"/>
                </a:lnTo>
                <a:lnTo>
                  <a:pt x="3685" y="3166"/>
                </a:lnTo>
                <a:lnTo>
                  <a:pt x="3681" y="3149"/>
                </a:lnTo>
                <a:lnTo>
                  <a:pt x="3678" y="3130"/>
                </a:lnTo>
                <a:lnTo>
                  <a:pt x="3675" y="3112"/>
                </a:lnTo>
                <a:lnTo>
                  <a:pt x="3675" y="3094"/>
                </a:lnTo>
                <a:lnTo>
                  <a:pt x="3675" y="3075"/>
                </a:lnTo>
                <a:lnTo>
                  <a:pt x="3677" y="3057"/>
                </a:lnTo>
                <a:lnTo>
                  <a:pt x="3680" y="3039"/>
                </a:lnTo>
                <a:lnTo>
                  <a:pt x="3685" y="3022"/>
                </a:lnTo>
                <a:lnTo>
                  <a:pt x="3691" y="3006"/>
                </a:lnTo>
                <a:lnTo>
                  <a:pt x="3699" y="2989"/>
                </a:lnTo>
                <a:lnTo>
                  <a:pt x="3816" y="2705"/>
                </a:lnTo>
                <a:lnTo>
                  <a:pt x="3822" y="2689"/>
                </a:lnTo>
                <a:lnTo>
                  <a:pt x="3829" y="2673"/>
                </a:lnTo>
                <a:lnTo>
                  <a:pt x="3838" y="2658"/>
                </a:lnTo>
                <a:lnTo>
                  <a:pt x="3848" y="2642"/>
                </a:lnTo>
                <a:lnTo>
                  <a:pt x="3861" y="2628"/>
                </a:lnTo>
                <a:lnTo>
                  <a:pt x="3873" y="2615"/>
                </a:lnTo>
                <a:lnTo>
                  <a:pt x="3887" y="2603"/>
                </a:lnTo>
                <a:lnTo>
                  <a:pt x="3901" y="2591"/>
                </a:lnTo>
                <a:lnTo>
                  <a:pt x="3916" y="2581"/>
                </a:lnTo>
                <a:lnTo>
                  <a:pt x="3933" y="2571"/>
                </a:lnTo>
                <a:lnTo>
                  <a:pt x="3949" y="2563"/>
                </a:lnTo>
                <a:lnTo>
                  <a:pt x="3966" y="2556"/>
                </a:lnTo>
                <a:lnTo>
                  <a:pt x="3983" y="2551"/>
                </a:lnTo>
                <a:lnTo>
                  <a:pt x="4001" y="2547"/>
                </a:lnTo>
                <a:lnTo>
                  <a:pt x="4018" y="2544"/>
                </a:lnTo>
                <a:lnTo>
                  <a:pt x="4036" y="2543"/>
                </a:lnTo>
                <a:lnTo>
                  <a:pt x="4239" y="2543"/>
                </a:lnTo>
                <a:lnTo>
                  <a:pt x="4256" y="2543"/>
                </a:lnTo>
                <a:lnTo>
                  <a:pt x="4273" y="2540"/>
                </a:lnTo>
                <a:lnTo>
                  <a:pt x="4290" y="2536"/>
                </a:lnTo>
                <a:lnTo>
                  <a:pt x="4305" y="2530"/>
                </a:lnTo>
                <a:lnTo>
                  <a:pt x="4320" y="2523"/>
                </a:lnTo>
                <a:lnTo>
                  <a:pt x="4333" y="2515"/>
                </a:lnTo>
                <a:lnTo>
                  <a:pt x="4346" y="2504"/>
                </a:lnTo>
                <a:lnTo>
                  <a:pt x="4359" y="2493"/>
                </a:lnTo>
                <a:lnTo>
                  <a:pt x="4370" y="2481"/>
                </a:lnTo>
                <a:lnTo>
                  <a:pt x="4380" y="2469"/>
                </a:lnTo>
                <a:lnTo>
                  <a:pt x="4388" y="2455"/>
                </a:lnTo>
                <a:lnTo>
                  <a:pt x="4395" y="2440"/>
                </a:lnTo>
                <a:lnTo>
                  <a:pt x="4401" y="2424"/>
                </a:lnTo>
                <a:lnTo>
                  <a:pt x="4405" y="2408"/>
                </a:lnTo>
                <a:lnTo>
                  <a:pt x="4407" y="2391"/>
                </a:lnTo>
                <a:lnTo>
                  <a:pt x="4408" y="2374"/>
                </a:lnTo>
                <a:lnTo>
                  <a:pt x="4408" y="2035"/>
                </a:lnTo>
                <a:lnTo>
                  <a:pt x="4407" y="2018"/>
                </a:lnTo>
                <a:lnTo>
                  <a:pt x="4405" y="2000"/>
                </a:lnTo>
                <a:lnTo>
                  <a:pt x="4401" y="1984"/>
                </a:lnTo>
                <a:lnTo>
                  <a:pt x="4395" y="1969"/>
                </a:lnTo>
                <a:lnTo>
                  <a:pt x="4388" y="1954"/>
                </a:lnTo>
                <a:lnTo>
                  <a:pt x="4380" y="1939"/>
                </a:lnTo>
                <a:lnTo>
                  <a:pt x="4370" y="1926"/>
                </a:lnTo>
                <a:lnTo>
                  <a:pt x="4359" y="1915"/>
                </a:lnTo>
                <a:lnTo>
                  <a:pt x="4346" y="1904"/>
                </a:lnTo>
                <a:lnTo>
                  <a:pt x="4333" y="1894"/>
                </a:lnTo>
                <a:lnTo>
                  <a:pt x="4320" y="1886"/>
                </a:lnTo>
                <a:lnTo>
                  <a:pt x="4305" y="1879"/>
                </a:lnTo>
                <a:lnTo>
                  <a:pt x="4290" y="1873"/>
                </a:lnTo>
                <a:lnTo>
                  <a:pt x="4273" y="1868"/>
                </a:lnTo>
                <a:lnTo>
                  <a:pt x="4256" y="1865"/>
                </a:lnTo>
                <a:lnTo>
                  <a:pt x="4239" y="1864"/>
                </a:lnTo>
                <a:close/>
                <a:moveTo>
                  <a:pt x="3052" y="2204"/>
                </a:moveTo>
                <a:lnTo>
                  <a:pt x="3052" y="2204"/>
                </a:lnTo>
                <a:lnTo>
                  <a:pt x="3051" y="2248"/>
                </a:lnTo>
                <a:lnTo>
                  <a:pt x="3048" y="2290"/>
                </a:lnTo>
                <a:lnTo>
                  <a:pt x="3043" y="2333"/>
                </a:lnTo>
                <a:lnTo>
                  <a:pt x="3035" y="2375"/>
                </a:lnTo>
                <a:lnTo>
                  <a:pt x="3026" y="2415"/>
                </a:lnTo>
                <a:lnTo>
                  <a:pt x="3015" y="2456"/>
                </a:lnTo>
                <a:lnTo>
                  <a:pt x="3002" y="2495"/>
                </a:lnTo>
                <a:lnTo>
                  <a:pt x="2986" y="2534"/>
                </a:lnTo>
                <a:lnTo>
                  <a:pt x="2969" y="2571"/>
                </a:lnTo>
                <a:lnTo>
                  <a:pt x="2950" y="2608"/>
                </a:lnTo>
                <a:lnTo>
                  <a:pt x="2929" y="2643"/>
                </a:lnTo>
                <a:lnTo>
                  <a:pt x="2908" y="2678"/>
                </a:lnTo>
                <a:lnTo>
                  <a:pt x="2884" y="2711"/>
                </a:lnTo>
                <a:lnTo>
                  <a:pt x="2858" y="2743"/>
                </a:lnTo>
                <a:lnTo>
                  <a:pt x="2832" y="2774"/>
                </a:lnTo>
                <a:lnTo>
                  <a:pt x="2805" y="2804"/>
                </a:lnTo>
                <a:lnTo>
                  <a:pt x="2775" y="2831"/>
                </a:lnTo>
                <a:lnTo>
                  <a:pt x="2744" y="2858"/>
                </a:lnTo>
                <a:lnTo>
                  <a:pt x="2712" y="2883"/>
                </a:lnTo>
                <a:lnTo>
                  <a:pt x="2679" y="2907"/>
                </a:lnTo>
                <a:lnTo>
                  <a:pt x="2644" y="2928"/>
                </a:lnTo>
                <a:lnTo>
                  <a:pt x="2609" y="2949"/>
                </a:lnTo>
                <a:lnTo>
                  <a:pt x="2572" y="2968"/>
                </a:lnTo>
                <a:lnTo>
                  <a:pt x="2535" y="2985"/>
                </a:lnTo>
                <a:lnTo>
                  <a:pt x="2496" y="3000"/>
                </a:lnTo>
                <a:lnTo>
                  <a:pt x="2457" y="3014"/>
                </a:lnTo>
                <a:lnTo>
                  <a:pt x="2416" y="3025"/>
                </a:lnTo>
                <a:lnTo>
                  <a:pt x="2376" y="3034"/>
                </a:lnTo>
                <a:lnTo>
                  <a:pt x="2334" y="3042"/>
                </a:lnTo>
                <a:lnTo>
                  <a:pt x="2292" y="3047"/>
                </a:lnTo>
                <a:lnTo>
                  <a:pt x="2249" y="3050"/>
                </a:lnTo>
                <a:lnTo>
                  <a:pt x="2205" y="3051"/>
                </a:lnTo>
                <a:lnTo>
                  <a:pt x="2162" y="3050"/>
                </a:lnTo>
                <a:lnTo>
                  <a:pt x="2118" y="3047"/>
                </a:lnTo>
                <a:lnTo>
                  <a:pt x="2075" y="3042"/>
                </a:lnTo>
                <a:lnTo>
                  <a:pt x="2034" y="3034"/>
                </a:lnTo>
                <a:lnTo>
                  <a:pt x="1993" y="3025"/>
                </a:lnTo>
                <a:lnTo>
                  <a:pt x="1953" y="3014"/>
                </a:lnTo>
                <a:lnTo>
                  <a:pt x="1913" y="3000"/>
                </a:lnTo>
                <a:lnTo>
                  <a:pt x="1875" y="2985"/>
                </a:lnTo>
                <a:lnTo>
                  <a:pt x="1837" y="2968"/>
                </a:lnTo>
                <a:lnTo>
                  <a:pt x="1801" y="2949"/>
                </a:lnTo>
                <a:lnTo>
                  <a:pt x="1765" y="2928"/>
                </a:lnTo>
                <a:lnTo>
                  <a:pt x="1731" y="2907"/>
                </a:lnTo>
                <a:lnTo>
                  <a:pt x="1697" y="2883"/>
                </a:lnTo>
                <a:lnTo>
                  <a:pt x="1666" y="2858"/>
                </a:lnTo>
                <a:lnTo>
                  <a:pt x="1635" y="2831"/>
                </a:lnTo>
                <a:lnTo>
                  <a:pt x="1605" y="2804"/>
                </a:lnTo>
                <a:lnTo>
                  <a:pt x="1577" y="2774"/>
                </a:lnTo>
                <a:lnTo>
                  <a:pt x="1551" y="2743"/>
                </a:lnTo>
                <a:lnTo>
                  <a:pt x="1526" y="2711"/>
                </a:lnTo>
                <a:lnTo>
                  <a:pt x="1501" y="2678"/>
                </a:lnTo>
                <a:lnTo>
                  <a:pt x="1480" y="2643"/>
                </a:lnTo>
                <a:lnTo>
                  <a:pt x="1460" y="2608"/>
                </a:lnTo>
                <a:lnTo>
                  <a:pt x="1441" y="2571"/>
                </a:lnTo>
                <a:lnTo>
                  <a:pt x="1423" y="2534"/>
                </a:lnTo>
                <a:lnTo>
                  <a:pt x="1408" y="2495"/>
                </a:lnTo>
                <a:lnTo>
                  <a:pt x="1395" y="2456"/>
                </a:lnTo>
                <a:lnTo>
                  <a:pt x="1384" y="2415"/>
                </a:lnTo>
                <a:lnTo>
                  <a:pt x="1375" y="2375"/>
                </a:lnTo>
                <a:lnTo>
                  <a:pt x="1366" y="2333"/>
                </a:lnTo>
                <a:lnTo>
                  <a:pt x="1361" y="2290"/>
                </a:lnTo>
                <a:lnTo>
                  <a:pt x="1358" y="2248"/>
                </a:lnTo>
                <a:lnTo>
                  <a:pt x="1357" y="2204"/>
                </a:lnTo>
                <a:lnTo>
                  <a:pt x="1358" y="2161"/>
                </a:lnTo>
                <a:lnTo>
                  <a:pt x="1361" y="2117"/>
                </a:lnTo>
                <a:lnTo>
                  <a:pt x="1366" y="2074"/>
                </a:lnTo>
                <a:lnTo>
                  <a:pt x="1375" y="2033"/>
                </a:lnTo>
                <a:lnTo>
                  <a:pt x="1384" y="1992"/>
                </a:lnTo>
                <a:lnTo>
                  <a:pt x="1395" y="1952"/>
                </a:lnTo>
                <a:lnTo>
                  <a:pt x="1408" y="1912"/>
                </a:lnTo>
                <a:lnTo>
                  <a:pt x="1423" y="1874"/>
                </a:lnTo>
                <a:lnTo>
                  <a:pt x="1441" y="1836"/>
                </a:lnTo>
                <a:lnTo>
                  <a:pt x="1460" y="1799"/>
                </a:lnTo>
                <a:lnTo>
                  <a:pt x="1480" y="1764"/>
                </a:lnTo>
                <a:lnTo>
                  <a:pt x="1501" y="1729"/>
                </a:lnTo>
                <a:lnTo>
                  <a:pt x="1526" y="1697"/>
                </a:lnTo>
                <a:lnTo>
                  <a:pt x="1551" y="1665"/>
                </a:lnTo>
                <a:lnTo>
                  <a:pt x="1577" y="1634"/>
                </a:lnTo>
                <a:lnTo>
                  <a:pt x="1605" y="1605"/>
                </a:lnTo>
                <a:lnTo>
                  <a:pt x="1635" y="1576"/>
                </a:lnTo>
                <a:lnTo>
                  <a:pt x="1666" y="1550"/>
                </a:lnTo>
                <a:lnTo>
                  <a:pt x="1697" y="1525"/>
                </a:lnTo>
                <a:lnTo>
                  <a:pt x="1731" y="1501"/>
                </a:lnTo>
                <a:lnTo>
                  <a:pt x="1765" y="1479"/>
                </a:lnTo>
                <a:lnTo>
                  <a:pt x="1801" y="1459"/>
                </a:lnTo>
                <a:lnTo>
                  <a:pt x="1837" y="1439"/>
                </a:lnTo>
                <a:lnTo>
                  <a:pt x="1875" y="1423"/>
                </a:lnTo>
                <a:lnTo>
                  <a:pt x="1913" y="1408"/>
                </a:lnTo>
                <a:lnTo>
                  <a:pt x="1953" y="1394"/>
                </a:lnTo>
                <a:lnTo>
                  <a:pt x="1993" y="1383"/>
                </a:lnTo>
                <a:lnTo>
                  <a:pt x="2034" y="1373"/>
                </a:lnTo>
                <a:lnTo>
                  <a:pt x="2075" y="1365"/>
                </a:lnTo>
                <a:lnTo>
                  <a:pt x="2118" y="1360"/>
                </a:lnTo>
                <a:lnTo>
                  <a:pt x="2162" y="1357"/>
                </a:lnTo>
                <a:lnTo>
                  <a:pt x="2205" y="1356"/>
                </a:lnTo>
                <a:lnTo>
                  <a:pt x="2249" y="1357"/>
                </a:lnTo>
                <a:lnTo>
                  <a:pt x="2292" y="1360"/>
                </a:lnTo>
                <a:lnTo>
                  <a:pt x="2334" y="1365"/>
                </a:lnTo>
                <a:lnTo>
                  <a:pt x="2376" y="1373"/>
                </a:lnTo>
                <a:lnTo>
                  <a:pt x="2416" y="1383"/>
                </a:lnTo>
                <a:lnTo>
                  <a:pt x="2457" y="1394"/>
                </a:lnTo>
                <a:lnTo>
                  <a:pt x="2496" y="1408"/>
                </a:lnTo>
                <a:lnTo>
                  <a:pt x="2535" y="1423"/>
                </a:lnTo>
                <a:lnTo>
                  <a:pt x="2572" y="1439"/>
                </a:lnTo>
                <a:lnTo>
                  <a:pt x="2609" y="1459"/>
                </a:lnTo>
                <a:lnTo>
                  <a:pt x="2644" y="1479"/>
                </a:lnTo>
                <a:lnTo>
                  <a:pt x="2679" y="1501"/>
                </a:lnTo>
                <a:lnTo>
                  <a:pt x="2712" y="1525"/>
                </a:lnTo>
                <a:lnTo>
                  <a:pt x="2744" y="1550"/>
                </a:lnTo>
                <a:lnTo>
                  <a:pt x="2775" y="1576"/>
                </a:lnTo>
                <a:lnTo>
                  <a:pt x="2805" y="1605"/>
                </a:lnTo>
                <a:lnTo>
                  <a:pt x="2832" y="1634"/>
                </a:lnTo>
                <a:lnTo>
                  <a:pt x="2858" y="1665"/>
                </a:lnTo>
                <a:lnTo>
                  <a:pt x="2884" y="1697"/>
                </a:lnTo>
                <a:lnTo>
                  <a:pt x="2908" y="1729"/>
                </a:lnTo>
                <a:lnTo>
                  <a:pt x="2929" y="1764"/>
                </a:lnTo>
                <a:lnTo>
                  <a:pt x="2950" y="1799"/>
                </a:lnTo>
                <a:lnTo>
                  <a:pt x="2969" y="1836"/>
                </a:lnTo>
                <a:lnTo>
                  <a:pt x="2986" y="1874"/>
                </a:lnTo>
                <a:lnTo>
                  <a:pt x="3002" y="1912"/>
                </a:lnTo>
                <a:lnTo>
                  <a:pt x="3015" y="1952"/>
                </a:lnTo>
                <a:lnTo>
                  <a:pt x="3026" y="1992"/>
                </a:lnTo>
                <a:lnTo>
                  <a:pt x="3035" y="2033"/>
                </a:lnTo>
                <a:lnTo>
                  <a:pt x="3043" y="2074"/>
                </a:lnTo>
                <a:lnTo>
                  <a:pt x="3048" y="2117"/>
                </a:lnTo>
                <a:lnTo>
                  <a:pt x="3051" y="2161"/>
                </a:lnTo>
                <a:lnTo>
                  <a:pt x="3052" y="22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574060" y="5048860"/>
            <a:ext cx="1346844" cy="369332"/>
          </a:xfrm>
          <a:prstGeom prst="rect">
            <a:avLst/>
          </a:prstGeom>
          <a:solidFill>
            <a:srgbClr val="0373CE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042981" y="5048860"/>
            <a:ext cx="1346844" cy="369332"/>
          </a:xfrm>
          <a:prstGeom prst="rect">
            <a:avLst/>
          </a:prstGeom>
          <a:solidFill>
            <a:srgbClr val="FFB65B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803301" y="5048860"/>
            <a:ext cx="1346844" cy="369332"/>
          </a:xfrm>
          <a:prstGeom prst="rect">
            <a:avLst/>
          </a:prstGeom>
          <a:solidFill>
            <a:srgbClr val="39C00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9234010" y="5048860"/>
            <a:ext cx="1346844" cy="369332"/>
          </a:xfrm>
          <a:prstGeom prst="rect">
            <a:avLst/>
          </a:prstGeom>
          <a:solidFill>
            <a:srgbClr val="BB3BCF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1249643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6" name="TextBox 15"/>
          <p:cNvSpPr txBox="1"/>
          <p:nvPr/>
        </p:nvSpPr>
        <p:spPr>
          <a:xfrm>
            <a:off x="3699479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7" name="TextBox 15"/>
          <p:cNvSpPr txBox="1"/>
          <p:nvPr/>
        </p:nvSpPr>
        <p:spPr>
          <a:xfrm>
            <a:off x="6473215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8906765" y="5612074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>
            <a:grayscl/>
          </a:blip>
          <a:srcRect/>
          <a:stretch>
            <a:fillRect/>
          </a:stretch>
        </p:blipFill>
        <p:spPr>
          <a:xfrm>
            <a:off x="378759" y="1723673"/>
            <a:ext cx="11434481" cy="2774269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rot="16200000" flipH="1">
            <a:off x="8502962" y="1187664"/>
            <a:ext cx="2774271" cy="3846286"/>
          </a:xfrm>
          <a:custGeom>
            <a:avLst/>
            <a:gdLst>
              <a:gd name="connsiteX0" fmla="*/ 0 w 1021607"/>
              <a:gd name="connsiteY0" fmla="*/ 1219907 h 1219907"/>
              <a:gd name="connsiteX1" fmla="*/ 0 w 1021607"/>
              <a:gd name="connsiteY1" fmla="*/ 116036 h 1219907"/>
              <a:gd name="connsiteX2" fmla="*/ 381631 w 1021607"/>
              <a:gd name="connsiteY2" fmla="*/ 116036 h 1219907"/>
              <a:gd name="connsiteX3" fmla="*/ 510804 w 1021607"/>
              <a:gd name="connsiteY3" fmla="*/ 0 h 1219907"/>
              <a:gd name="connsiteX4" fmla="*/ 639977 w 1021607"/>
              <a:gd name="connsiteY4" fmla="*/ 116036 h 1219907"/>
              <a:gd name="connsiteX5" fmla="*/ 1021607 w 1021607"/>
              <a:gd name="connsiteY5" fmla="*/ 116036 h 1219907"/>
              <a:gd name="connsiteX6" fmla="*/ 1021607 w 1021607"/>
              <a:gd name="connsiteY6" fmla="*/ 1219907 h 121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1607" h="1219907">
                <a:moveTo>
                  <a:pt x="0" y="1219907"/>
                </a:moveTo>
                <a:lnTo>
                  <a:pt x="0" y="116036"/>
                </a:lnTo>
                <a:lnTo>
                  <a:pt x="381631" y="116036"/>
                </a:lnTo>
                <a:lnTo>
                  <a:pt x="510804" y="0"/>
                </a:lnTo>
                <a:lnTo>
                  <a:pt x="639977" y="116036"/>
                </a:lnTo>
                <a:lnTo>
                  <a:pt x="1021607" y="116036"/>
                </a:lnTo>
                <a:lnTo>
                  <a:pt x="1021607" y="1219907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KSO_Shape"/>
          <p:cNvSpPr/>
          <p:nvPr/>
        </p:nvSpPr>
        <p:spPr bwMode="auto">
          <a:xfrm>
            <a:off x="9388327" y="2013954"/>
            <a:ext cx="1320800" cy="1306239"/>
          </a:xfrm>
          <a:custGeom>
            <a:avLst/>
            <a:gdLst>
              <a:gd name="T0" fmla="*/ 1456255 w 4409"/>
              <a:gd name="T1" fmla="*/ 872981 h 4408"/>
              <a:gd name="T2" fmla="*/ 1602959 w 4409"/>
              <a:gd name="T3" fmla="*/ 804266 h 4408"/>
              <a:gd name="T4" fmla="*/ 1713419 w 4409"/>
              <a:gd name="T5" fmla="*/ 710485 h 4408"/>
              <a:gd name="T6" fmla="*/ 1793674 w 4409"/>
              <a:gd name="T7" fmla="*/ 600715 h 4408"/>
              <a:gd name="T8" fmla="*/ 1847178 w 4409"/>
              <a:gd name="T9" fmla="*/ 482733 h 4408"/>
              <a:gd name="T10" fmla="*/ 1879971 w 4409"/>
              <a:gd name="T11" fmla="*/ 366047 h 4408"/>
              <a:gd name="T12" fmla="*/ 1901545 w 4409"/>
              <a:gd name="T13" fmla="*/ 180647 h 4408"/>
              <a:gd name="T14" fmla="*/ 1633594 w 4409"/>
              <a:gd name="T15" fmla="*/ 79087 h 4408"/>
              <a:gd name="T16" fmla="*/ 2589 w 4409"/>
              <a:gd name="T17" fmla="*/ 79087 h 4408"/>
              <a:gd name="T18" fmla="*/ 1726 w 4409"/>
              <a:gd name="T19" fmla="*/ 205280 h 4408"/>
              <a:gd name="T20" fmla="*/ 26320 w 4409"/>
              <a:gd name="T21" fmla="*/ 382902 h 4408"/>
              <a:gd name="T22" fmla="*/ 61271 w 4409"/>
              <a:gd name="T23" fmla="*/ 500451 h 4408"/>
              <a:gd name="T24" fmla="*/ 118658 w 4409"/>
              <a:gd name="T25" fmla="*/ 618001 h 4408"/>
              <a:gd name="T26" fmla="*/ 202797 w 4409"/>
              <a:gd name="T27" fmla="*/ 726476 h 4408"/>
              <a:gd name="T28" fmla="*/ 318434 w 4409"/>
              <a:gd name="T29" fmla="*/ 816799 h 4408"/>
              <a:gd name="T30" fmla="*/ 446585 w 4409"/>
              <a:gd name="T31" fmla="*/ 872981 h 4408"/>
              <a:gd name="T32" fmla="*/ 626513 w 4409"/>
              <a:gd name="T33" fmla="*/ 952068 h 4408"/>
              <a:gd name="T34" fmla="*/ 742151 w 4409"/>
              <a:gd name="T35" fmla="*/ 1047577 h 4408"/>
              <a:gd name="T36" fmla="*/ 872027 w 4409"/>
              <a:gd name="T37" fmla="*/ 1101598 h 4408"/>
              <a:gd name="T38" fmla="*/ 751212 w 4409"/>
              <a:gd name="T39" fmla="*/ 1683297 h 4408"/>
              <a:gd name="T40" fmla="*/ 603645 w 4409"/>
              <a:gd name="T41" fmla="*/ 1720032 h 4408"/>
              <a:gd name="T42" fmla="*/ 489302 w 4409"/>
              <a:gd name="T43" fmla="*/ 1773621 h 4408"/>
              <a:gd name="T44" fmla="*/ 417675 w 4409"/>
              <a:gd name="T45" fmla="*/ 1840607 h 4408"/>
              <a:gd name="T46" fmla="*/ 398690 w 4409"/>
              <a:gd name="T47" fmla="*/ 1883392 h 4408"/>
              <a:gd name="T48" fmla="*/ 1506307 w 4409"/>
              <a:gd name="T49" fmla="*/ 1899814 h 4408"/>
              <a:gd name="T50" fmla="*/ 1496814 w 4409"/>
              <a:gd name="T51" fmla="*/ 1861351 h 4408"/>
              <a:gd name="T52" fmla="*/ 1450214 w 4409"/>
              <a:gd name="T53" fmla="*/ 1800847 h 4408"/>
              <a:gd name="T54" fmla="*/ 1353130 w 4409"/>
              <a:gd name="T55" fmla="*/ 1741208 h 4408"/>
              <a:gd name="T56" fmla="*/ 1218076 w 4409"/>
              <a:gd name="T57" fmla="*/ 1696695 h 4408"/>
              <a:gd name="T58" fmla="*/ 1055839 w 4409"/>
              <a:gd name="T59" fmla="*/ 1671629 h 4408"/>
              <a:gd name="T60" fmla="*/ 1106754 w 4409"/>
              <a:gd name="T61" fmla="*/ 1076532 h 4408"/>
              <a:gd name="T62" fmla="*/ 1228000 w 4409"/>
              <a:gd name="T63" fmla="*/ 998310 h 4408"/>
              <a:gd name="T64" fmla="*/ 1506307 w 4409"/>
              <a:gd name="T65" fmla="*/ 158606 h 4408"/>
              <a:gd name="T66" fmla="*/ 1820858 w 4409"/>
              <a:gd name="T67" fmla="*/ 226889 h 4408"/>
              <a:gd name="T68" fmla="*/ 1797126 w 4409"/>
              <a:gd name="T69" fmla="*/ 377283 h 4408"/>
              <a:gd name="T70" fmla="*/ 1741896 w 4409"/>
              <a:gd name="T71" fmla="*/ 530271 h 4408"/>
              <a:gd name="T72" fmla="*/ 1694002 w 4409"/>
              <a:gd name="T73" fmla="*/ 610222 h 4408"/>
              <a:gd name="T74" fmla="*/ 1630574 w 4409"/>
              <a:gd name="T75" fmla="*/ 682395 h 4408"/>
              <a:gd name="T76" fmla="*/ 1549024 w 4409"/>
              <a:gd name="T77" fmla="*/ 744195 h 4408"/>
              <a:gd name="T78" fmla="*/ 1448488 w 4409"/>
              <a:gd name="T79" fmla="*/ 792165 h 4408"/>
              <a:gd name="T80" fmla="*/ 1419147 w 4409"/>
              <a:gd name="T81" fmla="*/ 734687 h 4408"/>
              <a:gd name="T82" fmla="*/ 1486890 w 4409"/>
              <a:gd name="T83" fmla="*/ 528542 h 4408"/>
              <a:gd name="T84" fmla="*/ 1505012 w 4409"/>
              <a:gd name="T85" fmla="*/ 388952 h 4408"/>
              <a:gd name="T86" fmla="*/ 454351 w 4409"/>
              <a:gd name="T87" fmla="*/ 792165 h 4408"/>
              <a:gd name="T88" fmla="*/ 353384 w 4409"/>
              <a:gd name="T89" fmla="*/ 744627 h 4408"/>
              <a:gd name="T90" fmla="*/ 271834 w 4409"/>
              <a:gd name="T91" fmla="*/ 682827 h 4408"/>
              <a:gd name="T92" fmla="*/ 208406 w 4409"/>
              <a:gd name="T93" fmla="*/ 610654 h 4408"/>
              <a:gd name="T94" fmla="*/ 160512 w 4409"/>
              <a:gd name="T95" fmla="*/ 531135 h 4408"/>
              <a:gd name="T96" fmla="*/ 105282 w 4409"/>
              <a:gd name="T97" fmla="*/ 377716 h 4408"/>
              <a:gd name="T98" fmla="*/ 81982 w 4409"/>
              <a:gd name="T99" fmla="*/ 226889 h 4408"/>
              <a:gd name="T100" fmla="*/ 396533 w 4409"/>
              <a:gd name="T101" fmla="*/ 341846 h 4408"/>
              <a:gd name="T102" fmla="*/ 401279 w 4409"/>
              <a:gd name="T103" fmla="*/ 435626 h 4408"/>
              <a:gd name="T104" fmla="*/ 439681 w 4409"/>
              <a:gd name="T105" fmla="*/ 618866 h 4408"/>
              <a:gd name="T106" fmla="*/ 525115 w 4409"/>
              <a:gd name="T107" fmla="*/ 814638 h 4408"/>
              <a:gd name="T108" fmla="*/ 853473 w 4409"/>
              <a:gd name="T109" fmla="*/ 400620 h 440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409" h="4408">
                <a:moveTo>
                  <a:pt x="3025" y="2127"/>
                </a:moveTo>
                <a:lnTo>
                  <a:pt x="3025" y="2127"/>
                </a:lnTo>
                <a:lnTo>
                  <a:pt x="3097" y="2107"/>
                </a:lnTo>
                <a:lnTo>
                  <a:pt x="3179" y="2081"/>
                </a:lnTo>
                <a:lnTo>
                  <a:pt x="3271" y="2053"/>
                </a:lnTo>
                <a:lnTo>
                  <a:pt x="3375" y="2020"/>
                </a:lnTo>
                <a:lnTo>
                  <a:pt x="3429" y="2002"/>
                </a:lnTo>
                <a:lnTo>
                  <a:pt x="3481" y="1982"/>
                </a:lnTo>
                <a:lnTo>
                  <a:pt x="3532" y="1961"/>
                </a:lnTo>
                <a:lnTo>
                  <a:pt x="3580" y="1938"/>
                </a:lnTo>
                <a:lnTo>
                  <a:pt x="3626" y="1914"/>
                </a:lnTo>
                <a:lnTo>
                  <a:pt x="3672" y="1889"/>
                </a:lnTo>
                <a:lnTo>
                  <a:pt x="3715" y="1861"/>
                </a:lnTo>
                <a:lnTo>
                  <a:pt x="3756" y="1834"/>
                </a:lnTo>
                <a:lnTo>
                  <a:pt x="3797" y="1804"/>
                </a:lnTo>
                <a:lnTo>
                  <a:pt x="3834" y="1774"/>
                </a:lnTo>
                <a:lnTo>
                  <a:pt x="3871" y="1744"/>
                </a:lnTo>
                <a:lnTo>
                  <a:pt x="3906" y="1711"/>
                </a:lnTo>
                <a:lnTo>
                  <a:pt x="3940" y="1679"/>
                </a:lnTo>
                <a:lnTo>
                  <a:pt x="3971" y="1644"/>
                </a:lnTo>
                <a:lnTo>
                  <a:pt x="4002" y="1610"/>
                </a:lnTo>
                <a:lnTo>
                  <a:pt x="4031" y="1575"/>
                </a:lnTo>
                <a:lnTo>
                  <a:pt x="4059" y="1539"/>
                </a:lnTo>
                <a:lnTo>
                  <a:pt x="4085" y="1502"/>
                </a:lnTo>
                <a:lnTo>
                  <a:pt x="4110" y="1466"/>
                </a:lnTo>
                <a:lnTo>
                  <a:pt x="4134" y="1428"/>
                </a:lnTo>
                <a:lnTo>
                  <a:pt x="4157" y="1390"/>
                </a:lnTo>
                <a:lnTo>
                  <a:pt x="4177" y="1351"/>
                </a:lnTo>
                <a:lnTo>
                  <a:pt x="4198" y="1312"/>
                </a:lnTo>
                <a:lnTo>
                  <a:pt x="4217" y="1274"/>
                </a:lnTo>
                <a:lnTo>
                  <a:pt x="4234" y="1235"/>
                </a:lnTo>
                <a:lnTo>
                  <a:pt x="4251" y="1196"/>
                </a:lnTo>
                <a:lnTo>
                  <a:pt x="4267" y="1156"/>
                </a:lnTo>
                <a:lnTo>
                  <a:pt x="4281" y="1117"/>
                </a:lnTo>
                <a:lnTo>
                  <a:pt x="4295" y="1078"/>
                </a:lnTo>
                <a:lnTo>
                  <a:pt x="4307" y="1039"/>
                </a:lnTo>
                <a:lnTo>
                  <a:pt x="4319" y="1000"/>
                </a:lnTo>
                <a:lnTo>
                  <a:pt x="4329" y="961"/>
                </a:lnTo>
                <a:lnTo>
                  <a:pt x="4340" y="923"/>
                </a:lnTo>
                <a:lnTo>
                  <a:pt x="4349" y="884"/>
                </a:lnTo>
                <a:lnTo>
                  <a:pt x="4357" y="847"/>
                </a:lnTo>
                <a:lnTo>
                  <a:pt x="4365" y="809"/>
                </a:lnTo>
                <a:lnTo>
                  <a:pt x="4377" y="736"/>
                </a:lnTo>
                <a:lnTo>
                  <a:pt x="4387" y="665"/>
                </a:lnTo>
                <a:lnTo>
                  <a:pt x="4395" y="598"/>
                </a:lnTo>
                <a:lnTo>
                  <a:pt x="4401" y="534"/>
                </a:lnTo>
                <a:lnTo>
                  <a:pt x="4405" y="474"/>
                </a:lnTo>
                <a:lnTo>
                  <a:pt x="4407" y="418"/>
                </a:lnTo>
                <a:lnTo>
                  <a:pt x="4409" y="367"/>
                </a:lnTo>
                <a:lnTo>
                  <a:pt x="4409" y="321"/>
                </a:lnTo>
                <a:lnTo>
                  <a:pt x="4409" y="281"/>
                </a:lnTo>
                <a:lnTo>
                  <a:pt x="4407" y="247"/>
                </a:lnTo>
                <a:lnTo>
                  <a:pt x="4404" y="201"/>
                </a:lnTo>
                <a:lnTo>
                  <a:pt x="4403" y="183"/>
                </a:lnTo>
                <a:lnTo>
                  <a:pt x="3786" y="183"/>
                </a:lnTo>
                <a:lnTo>
                  <a:pt x="3491" y="183"/>
                </a:lnTo>
                <a:lnTo>
                  <a:pt x="3491" y="0"/>
                </a:lnTo>
                <a:lnTo>
                  <a:pt x="919" y="0"/>
                </a:lnTo>
                <a:lnTo>
                  <a:pt x="919" y="183"/>
                </a:lnTo>
                <a:lnTo>
                  <a:pt x="624" y="183"/>
                </a:lnTo>
                <a:lnTo>
                  <a:pt x="6" y="183"/>
                </a:lnTo>
                <a:lnTo>
                  <a:pt x="5" y="201"/>
                </a:lnTo>
                <a:lnTo>
                  <a:pt x="2" y="247"/>
                </a:lnTo>
                <a:lnTo>
                  <a:pt x="1" y="282"/>
                </a:lnTo>
                <a:lnTo>
                  <a:pt x="0" y="321"/>
                </a:lnTo>
                <a:lnTo>
                  <a:pt x="1" y="367"/>
                </a:lnTo>
                <a:lnTo>
                  <a:pt x="2" y="419"/>
                </a:lnTo>
                <a:lnTo>
                  <a:pt x="4" y="475"/>
                </a:lnTo>
                <a:lnTo>
                  <a:pt x="8" y="535"/>
                </a:lnTo>
                <a:lnTo>
                  <a:pt x="14" y="599"/>
                </a:lnTo>
                <a:lnTo>
                  <a:pt x="22" y="667"/>
                </a:lnTo>
                <a:lnTo>
                  <a:pt x="32" y="737"/>
                </a:lnTo>
                <a:lnTo>
                  <a:pt x="45" y="811"/>
                </a:lnTo>
                <a:lnTo>
                  <a:pt x="52" y="848"/>
                </a:lnTo>
                <a:lnTo>
                  <a:pt x="61" y="886"/>
                </a:lnTo>
                <a:lnTo>
                  <a:pt x="69" y="924"/>
                </a:lnTo>
                <a:lnTo>
                  <a:pt x="79" y="962"/>
                </a:lnTo>
                <a:lnTo>
                  <a:pt x="91" y="1002"/>
                </a:lnTo>
                <a:lnTo>
                  <a:pt x="102" y="1041"/>
                </a:lnTo>
                <a:lnTo>
                  <a:pt x="115" y="1080"/>
                </a:lnTo>
                <a:lnTo>
                  <a:pt x="128" y="1120"/>
                </a:lnTo>
                <a:lnTo>
                  <a:pt x="142" y="1158"/>
                </a:lnTo>
                <a:lnTo>
                  <a:pt x="159" y="1198"/>
                </a:lnTo>
                <a:lnTo>
                  <a:pt x="175" y="1237"/>
                </a:lnTo>
                <a:lnTo>
                  <a:pt x="193" y="1276"/>
                </a:lnTo>
                <a:lnTo>
                  <a:pt x="211" y="1315"/>
                </a:lnTo>
                <a:lnTo>
                  <a:pt x="232" y="1354"/>
                </a:lnTo>
                <a:lnTo>
                  <a:pt x="253" y="1392"/>
                </a:lnTo>
                <a:lnTo>
                  <a:pt x="275" y="1430"/>
                </a:lnTo>
                <a:lnTo>
                  <a:pt x="299" y="1468"/>
                </a:lnTo>
                <a:lnTo>
                  <a:pt x="324" y="1504"/>
                </a:lnTo>
                <a:lnTo>
                  <a:pt x="350" y="1541"/>
                </a:lnTo>
                <a:lnTo>
                  <a:pt x="378" y="1577"/>
                </a:lnTo>
                <a:lnTo>
                  <a:pt x="407" y="1612"/>
                </a:lnTo>
                <a:lnTo>
                  <a:pt x="438" y="1646"/>
                </a:lnTo>
                <a:lnTo>
                  <a:pt x="470" y="1681"/>
                </a:lnTo>
                <a:lnTo>
                  <a:pt x="503" y="1713"/>
                </a:lnTo>
                <a:lnTo>
                  <a:pt x="538" y="1746"/>
                </a:lnTo>
                <a:lnTo>
                  <a:pt x="574" y="1776"/>
                </a:lnTo>
                <a:lnTo>
                  <a:pt x="613" y="1806"/>
                </a:lnTo>
                <a:lnTo>
                  <a:pt x="653" y="1835"/>
                </a:lnTo>
                <a:lnTo>
                  <a:pt x="694" y="1863"/>
                </a:lnTo>
                <a:lnTo>
                  <a:pt x="738" y="1890"/>
                </a:lnTo>
                <a:lnTo>
                  <a:pt x="782" y="1915"/>
                </a:lnTo>
                <a:lnTo>
                  <a:pt x="829" y="1939"/>
                </a:lnTo>
                <a:lnTo>
                  <a:pt x="878" y="1962"/>
                </a:lnTo>
                <a:lnTo>
                  <a:pt x="928" y="1983"/>
                </a:lnTo>
                <a:lnTo>
                  <a:pt x="981" y="2002"/>
                </a:lnTo>
                <a:lnTo>
                  <a:pt x="1035" y="2020"/>
                </a:lnTo>
                <a:lnTo>
                  <a:pt x="1137" y="2053"/>
                </a:lnTo>
                <a:lnTo>
                  <a:pt x="1230" y="2080"/>
                </a:lnTo>
                <a:lnTo>
                  <a:pt x="1311" y="2105"/>
                </a:lnTo>
                <a:lnTo>
                  <a:pt x="1384" y="2125"/>
                </a:lnTo>
                <a:lnTo>
                  <a:pt x="1417" y="2164"/>
                </a:lnTo>
                <a:lnTo>
                  <a:pt x="1452" y="2203"/>
                </a:lnTo>
                <a:lnTo>
                  <a:pt x="1488" y="2241"/>
                </a:lnTo>
                <a:lnTo>
                  <a:pt x="1525" y="2275"/>
                </a:lnTo>
                <a:lnTo>
                  <a:pt x="1562" y="2309"/>
                </a:lnTo>
                <a:lnTo>
                  <a:pt x="1600" y="2340"/>
                </a:lnTo>
                <a:lnTo>
                  <a:pt x="1639" y="2370"/>
                </a:lnTo>
                <a:lnTo>
                  <a:pt x="1679" y="2398"/>
                </a:lnTo>
                <a:lnTo>
                  <a:pt x="1720" y="2424"/>
                </a:lnTo>
                <a:lnTo>
                  <a:pt x="1761" y="2449"/>
                </a:lnTo>
                <a:lnTo>
                  <a:pt x="1803" y="2471"/>
                </a:lnTo>
                <a:lnTo>
                  <a:pt x="1845" y="2490"/>
                </a:lnTo>
                <a:lnTo>
                  <a:pt x="1888" y="2508"/>
                </a:lnTo>
                <a:lnTo>
                  <a:pt x="1933" y="2525"/>
                </a:lnTo>
                <a:lnTo>
                  <a:pt x="1976" y="2538"/>
                </a:lnTo>
                <a:lnTo>
                  <a:pt x="2021" y="2549"/>
                </a:lnTo>
                <a:lnTo>
                  <a:pt x="2021" y="3864"/>
                </a:lnTo>
                <a:lnTo>
                  <a:pt x="1963" y="3868"/>
                </a:lnTo>
                <a:lnTo>
                  <a:pt x="1906" y="3873"/>
                </a:lnTo>
                <a:lnTo>
                  <a:pt x="1850" y="3880"/>
                </a:lnTo>
                <a:lnTo>
                  <a:pt x="1795" y="3887"/>
                </a:lnTo>
                <a:lnTo>
                  <a:pt x="1741" y="3895"/>
                </a:lnTo>
                <a:lnTo>
                  <a:pt x="1688" y="3904"/>
                </a:lnTo>
                <a:lnTo>
                  <a:pt x="1636" y="3915"/>
                </a:lnTo>
                <a:lnTo>
                  <a:pt x="1587" y="3926"/>
                </a:lnTo>
                <a:lnTo>
                  <a:pt x="1537" y="3939"/>
                </a:lnTo>
                <a:lnTo>
                  <a:pt x="1489" y="3951"/>
                </a:lnTo>
                <a:lnTo>
                  <a:pt x="1444" y="3965"/>
                </a:lnTo>
                <a:lnTo>
                  <a:pt x="1399" y="3980"/>
                </a:lnTo>
                <a:lnTo>
                  <a:pt x="1355" y="3995"/>
                </a:lnTo>
                <a:lnTo>
                  <a:pt x="1314" y="4012"/>
                </a:lnTo>
                <a:lnTo>
                  <a:pt x="1274" y="4029"/>
                </a:lnTo>
                <a:lnTo>
                  <a:pt x="1237" y="4046"/>
                </a:lnTo>
                <a:lnTo>
                  <a:pt x="1200" y="4065"/>
                </a:lnTo>
                <a:lnTo>
                  <a:pt x="1166" y="4085"/>
                </a:lnTo>
                <a:lnTo>
                  <a:pt x="1134" y="4104"/>
                </a:lnTo>
                <a:lnTo>
                  <a:pt x="1104" y="4124"/>
                </a:lnTo>
                <a:lnTo>
                  <a:pt x="1076" y="4146"/>
                </a:lnTo>
                <a:lnTo>
                  <a:pt x="1049" y="4167"/>
                </a:lnTo>
                <a:lnTo>
                  <a:pt x="1026" y="4189"/>
                </a:lnTo>
                <a:lnTo>
                  <a:pt x="1004" y="4211"/>
                </a:lnTo>
                <a:lnTo>
                  <a:pt x="984" y="4235"/>
                </a:lnTo>
                <a:lnTo>
                  <a:pt x="968" y="4259"/>
                </a:lnTo>
                <a:lnTo>
                  <a:pt x="953" y="4282"/>
                </a:lnTo>
                <a:lnTo>
                  <a:pt x="947" y="4295"/>
                </a:lnTo>
                <a:lnTo>
                  <a:pt x="941" y="4307"/>
                </a:lnTo>
                <a:lnTo>
                  <a:pt x="936" y="4320"/>
                </a:lnTo>
                <a:lnTo>
                  <a:pt x="931" y="4332"/>
                </a:lnTo>
                <a:lnTo>
                  <a:pt x="927" y="4344"/>
                </a:lnTo>
                <a:lnTo>
                  <a:pt x="924" y="4358"/>
                </a:lnTo>
                <a:lnTo>
                  <a:pt x="922" y="4370"/>
                </a:lnTo>
                <a:lnTo>
                  <a:pt x="920" y="4383"/>
                </a:lnTo>
                <a:lnTo>
                  <a:pt x="919" y="4396"/>
                </a:lnTo>
                <a:lnTo>
                  <a:pt x="919" y="4408"/>
                </a:lnTo>
                <a:lnTo>
                  <a:pt x="3491" y="4408"/>
                </a:lnTo>
                <a:lnTo>
                  <a:pt x="3491" y="4396"/>
                </a:lnTo>
                <a:lnTo>
                  <a:pt x="3490" y="4383"/>
                </a:lnTo>
                <a:lnTo>
                  <a:pt x="3488" y="4370"/>
                </a:lnTo>
                <a:lnTo>
                  <a:pt x="3486" y="4358"/>
                </a:lnTo>
                <a:lnTo>
                  <a:pt x="3482" y="4344"/>
                </a:lnTo>
                <a:lnTo>
                  <a:pt x="3478" y="4332"/>
                </a:lnTo>
                <a:lnTo>
                  <a:pt x="3474" y="4320"/>
                </a:lnTo>
                <a:lnTo>
                  <a:pt x="3469" y="4307"/>
                </a:lnTo>
                <a:lnTo>
                  <a:pt x="3463" y="4295"/>
                </a:lnTo>
                <a:lnTo>
                  <a:pt x="3457" y="4282"/>
                </a:lnTo>
                <a:lnTo>
                  <a:pt x="3443" y="4259"/>
                </a:lnTo>
                <a:lnTo>
                  <a:pt x="3426" y="4235"/>
                </a:lnTo>
                <a:lnTo>
                  <a:pt x="3406" y="4211"/>
                </a:lnTo>
                <a:lnTo>
                  <a:pt x="3384" y="4189"/>
                </a:lnTo>
                <a:lnTo>
                  <a:pt x="3361" y="4167"/>
                </a:lnTo>
                <a:lnTo>
                  <a:pt x="3334" y="4146"/>
                </a:lnTo>
                <a:lnTo>
                  <a:pt x="3306" y="4124"/>
                </a:lnTo>
                <a:lnTo>
                  <a:pt x="3276" y="4104"/>
                </a:lnTo>
                <a:lnTo>
                  <a:pt x="3244" y="4085"/>
                </a:lnTo>
                <a:lnTo>
                  <a:pt x="3210" y="4065"/>
                </a:lnTo>
                <a:lnTo>
                  <a:pt x="3173" y="4046"/>
                </a:lnTo>
                <a:lnTo>
                  <a:pt x="3136" y="4029"/>
                </a:lnTo>
                <a:lnTo>
                  <a:pt x="3096" y="4012"/>
                </a:lnTo>
                <a:lnTo>
                  <a:pt x="3054" y="3995"/>
                </a:lnTo>
                <a:lnTo>
                  <a:pt x="3011" y="3980"/>
                </a:lnTo>
                <a:lnTo>
                  <a:pt x="2966" y="3965"/>
                </a:lnTo>
                <a:lnTo>
                  <a:pt x="2921" y="3951"/>
                </a:lnTo>
                <a:lnTo>
                  <a:pt x="2873" y="3939"/>
                </a:lnTo>
                <a:lnTo>
                  <a:pt x="2823" y="3926"/>
                </a:lnTo>
                <a:lnTo>
                  <a:pt x="2773" y="3915"/>
                </a:lnTo>
                <a:lnTo>
                  <a:pt x="2722" y="3904"/>
                </a:lnTo>
                <a:lnTo>
                  <a:pt x="2669" y="3895"/>
                </a:lnTo>
                <a:lnTo>
                  <a:pt x="2615" y="3887"/>
                </a:lnTo>
                <a:lnTo>
                  <a:pt x="2559" y="3880"/>
                </a:lnTo>
                <a:lnTo>
                  <a:pt x="2504" y="3873"/>
                </a:lnTo>
                <a:lnTo>
                  <a:pt x="2447" y="3868"/>
                </a:lnTo>
                <a:lnTo>
                  <a:pt x="2389" y="3864"/>
                </a:lnTo>
                <a:lnTo>
                  <a:pt x="2389" y="2549"/>
                </a:lnTo>
                <a:lnTo>
                  <a:pt x="2434" y="2538"/>
                </a:lnTo>
                <a:lnTo>
                  <a:pt x="2477" y="2525"/>
                </a:lnTo>
                <a:lnTo>
                  <a:pt x="2521" y="2508"/>
                </a:lnTo>
                <a:lnTo>
                  <a:pt x="2565" y="2491"/>
                </a:lnTo>
                <a:lnTo>
                  <a:pt x="2607" y="2471"/>
                </a:lnTo>
                <a:lnTo>
                  <a:pt x="2649" y="2449"/>
                </a:lnTo>
                <a:lnTo>
                  <a:pt x="2689" y="2425"/>
                </a:lnTo>
                <a:lnTo>
                  <a:pt x="2730" y="2399"/>
                </a:lnTo>
                <a:lnTo>
                  <a:pt x="2769" y="2370"/>
                </a:lnTo>
                <a:lnTo>
                  <a:pt x="2809" y="2341"/>
                </a:lnTo>
                <a:lnTo>
                  <a:pt x="2846" y="2310"/>
                </a:lnTo>
                <a:lnTo>
                  <a:pt x="2884" y="2276"/>
                </a:lnTo>
                <a:lnTo>
                  <a:pt x="2921" y="2242"/>
                </a:lnTo>
                <a:lnTo>
                  <a:pt x="2956" y="2205"/>
                </a:lnTo>
                <a:lnTo>
                  <a:pt x="2992" y="2167"/>
                </a:lnTo>
                <a:lnTo>
                  <a:pt x="3025" y="2127"/>
                </a:lnTo>
                <a:close/>
                <a:moveTo>
                  <a:pt x="3491" y="791"/>
                </a:moveTo>
                <a:lnTo>
                  <a:pt x="3491" y="367"/>
                </a:lnTo>
                <a:lnTo>
                  <a:pt x="3786" y="367"/>
                </a:lnTo>
                <a:lnTo>
                  <a:pt x="4226" y="367"/>
                </a:lnTo>
                <a:lnTo>
                  <a:pt x="4226" y="403"/>
                </a:lnTo>
                <a:lnTo>
                  <a:pt x="4225" y="441"/>
                </a:lnTo>
                <a:lnTo>
                  <a:pt x="4223" y="482"/>
                </a:lnTo>
                <a:lnTo>
                  <a:pt x="4220" y="525"/>
                </a:lnTo>
                <a:lnTo>
                  <a:pt x="4216" y="570"/>
                </a:lnTo>
                <a:lnTo>
                  <a:pt x="4211" y="617"/>
                </a:lnTo>
                <a:lnTo>
                  <a:pt x="4205" y="665"/>
                </a:lnTo>
                <a:lnTo>
                  <a:pt x="4198" y="716"/>
                </a:lnTo>
                <a:lnTo>
                  <a:pt x="4188" y="767"/>
                </a:lnTo>
                <a:lnTo>
                  <a:pt x="4177" y="819"/>
                </a:lnTo>
                <a:lnTo>
                  <a:pt x="4165" y="873"/>
                </a:lnTo>
                <a:lnTo>
                  <a:pt x="4152" y="927"/>
                </a:lnTo>
                <a:lnTo>
                  <a:pt x="4136" y="982"/>
                </a:lnTo>
                <a:lnTo>
                  <a:pt x="4117" y="1037"/>
                </a:lnTo>
                <a:lnTo>
                  <a:pt x="4097" y="1091"/>
                </a:lnTo>
                <a:lnTo>
                  <a:pt x="4075" y="1146"/>
                </a:lnTo>
                <a:lnTo>
                  <a:pt x="4050" y="1201"/>
                </a:lnTo>
                <a:lnTo>
                  <a:pt x="4037" y="1227"/>
                </a:lnTo>
                <a:lnTo>
                  <a:pt x="4023" y="1255"/>
                </a:lnTo>
                <a:lnTo>
                  <a:pt x="4009" y="1281"/>
                </a:lnTo>
                <a:lnTo>
                  <a:pt x="3994" y="1307"/>
                </a:lnTo>
                <a:lnTo>
                  <a:pt x="3977" y="1334"/>
                </a:lnTo>
                <a:lnTo>
                  <a:pt x="3961" y="1360"/>
                </a:lnTo>
                <a:lnTo>
                  <a:pt x="3944" y="1385"/>
                </a:lnTo>
                <a:lnTo>
                  <a:pt x="3926" y="1412"/>
                </a:lnTo>
                <a:lnTo>
                  <a:pt x="3907" y="1436"/>
                </a:lnTo>
                <a:lnTo>
                  <a:pt x="3887" y="1462"/>
                </a:lnTo>
                <a:lnTo>
                  <a:pt x="3867" y="1486"/>
                </a:lnTo>
                <a:lnTo>
                  <a:pt x="3847" y="1510"/>
                </a:lnTo>
                <a:lnTo>
                  <a:pt x="3824" y="1534"/>
                </a:lnTo>
                <a:lnTo>
                  <a:pt x="3802" y="1557"/>
                </a:lnTo>
                <a:lnTo>
                  <a:pt x="3779" y="1579"/>
                </a:lnTo>
                <a:lnTo>
                  <a:pt x="3754" y="1602"/>
                </a:lnTo>
                <a:lnTo>
                  <a:pt x="3729" y="1623"/>
                </a:lnTo>
                <a:lnTo>
                  <a:pt x="3703" y="1644"/>
                </a:lnTo>
                <a:lnTo>
                  <a:pt x="3676" y="1664"/>
                </a:lnTo>
                <a:lnTo>
                  <a:pt x="3649" y="1685"/>
                </a:lnTo>
                <a:lnTo>
                  <a:pt x="3619" y="1704"/>
                </a:lnTo>
                <a:lnTo>
                  <a:pt x="3590" y="1722"/>
                </a:lnTo>
                <a:lnTo>
                  <a:pt x="3560" y="1740"/>
                </a:lnTo>
                <a:lnTo>
                  <a:pt x="3528" y="1758"/>
                </a:lnTo>
                <a:lnTo>
                  <a:pt x="3496" y="1775"/>
                </a:lnTo>
                <a:lnTo>
                  <a:pt x="3462" y="1790"/>
                </a:lnTo>
                <a:lnTo>
                  <a:pt x="3428" y="1805"/>
                </a:lnTo>
                <a:lnTo>
                  <a:pt x="3392" y="1820"/>
                </a:lnTo>
                <a:lnTo>
                  <a:pt x="3357" y="1833"/>
                </a:lnTo>
                <a:lnTo>
                  <a:pt x="3319" y="1846"/>
                </a:lnTo>
                <a:lnTo>
                  <a:pt x="3192" y="1886"/>
                </a:lnTo>
                <a:lnTo>
                  <a:pt x="3227" y="1825"/>
                </a:lnTo>
                <a:lnTo>
                  <a:pt x="3258" y="1763"/>
                </a:lnTo>
                <a:lnTo>
                  <a:pt x="3289" y="1700"/>
                </a:lnTo>
                <a:lnTo>
                  <a:pt x="3317" y="1635"/>
                </a:lnTo>
                <a:lnTo>
                  <a:pt x="3345" y="1569"/>
                </a:lnTo>
                <a:lnTo>
                  <a:pt x="3369" y="1501"/>
                </a:lnTo>
                <a:lnTo>
                  <a:pt x="3391" y="1433"/>
                </a:lnTo>
                <a:lnTo>
                  <a:pt x="3411" y="1364"/>
                </a:lnTo>
                <a:lnTo>
                  <a:pt x="3430" y="1294"/>
                </a:lnTo>
                <a:lnTo>
                  <a:pt x="3446" y="1223"/>
                </a:lnTo>
                <a:lnTo>
                  <a:pt x="3459" y="1152"/>
                </a:lnTo>
                <a:lnTo>
                  <a:pt x="3470" y="1080"/>
                </a:lnTo>
                <a:lnTo>
                  <a:pt x="3475" y="1044"/>
                </a:lnTo>
                <a:lnTo>
                  <a:pt x="3479" y="1008"/>
                </a:lnTo>
                <a:lnTo>
                  <a:pt x="3482" y="972"/>
                </a:lnTo>
                <a:lnTo>
                  <a:pt x="3486" y="936"/>
                </a:lnTo>
                <a:lnTo>
                  <a:pt x="3488" y="900"/>
                </a:lnTo>
                <a:lnTo>
                  <a:pt x="3490" y="863"/>
                </a:lnTo>
                <a:lnTo>
                  <a:pt x="3491" y="828"/>
                </a:lnTo>
                <a:lnTo>
                  <a:pt x="3491" y="791"/>
                </a:lnTo>
                <a:close/>
                <a:moveTo>
                  <a:pt x="1091" y="1846"/>
                </a:moveTo>
                <a:lnTo>
                  <a:pt x="1091" y="1846"/>
                </a:lnTo>
                <a:lnTo>
                  <a:pt x="1053" y="1833"/>
                </a:lnTo>
                <a:lnTo>
                  <a:pt x="1017" y="1820"/>
                </a:lnTo>
                <a:lnTo>
                  <a:pt x="981" y="1805"/>
                </a:lnTo>
                <a:lnTo>
                  <a:pt x="947" y="1791"/>
                </a:lnTo>
                <a:lnTo>
                  <a:pt x="913" y="1775"/>
                </a:lnTo>
                <a:lnTo>
                  <a:pt x="881" y="1759"/>
                </a:lnTo>
                <a:lnTo>
                  <a:pt x="849" y="1741"/>
                </a:lnTo>
                <a:lnTo>
                  <a:pt x="819" y="1723"/>
                </a:lnTo>
                <a:lnTo>
                  <a:pt x="789" y="1705"/>
                </a:lnTo>
                <a:lnTo>
                  <a:pt x="760" y="1686"/>
                </a:lnTo>
                <a:lnTo>
                  <a:pt x="733" y="1665"/>
                </a:lnTo>
                <a:lnTo>
                  <a:pt x="705" y="1645"/>
                </a:lnTo>
                <a:lnTo>
                  <a:pt x="680" y="1624"/>
                </a:lnTo>
                <a:lnTo>
                  <a:pt x="655" y="1603"/>
                </a:lnTo>
                <a:lnTo>
                  <a:pt x="630" y="1580"/>
                </a:lnTo>
                <a:lnTo>
                  <a:pt x="607" y="1558"/>
                </a:lnTo>
                <a:lnTo>
                  <a:pt x="585" y="1535"/>
                </a:lnTo>
                <a:lnTo>
                  <a:pt x="562" y="1511"/>
                </a:lnTo>
                <a:lnTo>
                  <a:pt x="541" y="1487"/>
                </a:lnTo>
                <a:lnTo>
                  <a:pt x="521" y="1463"/>
                </a:lnTo>
                <a:lnTo>
                  <a:pt x="501" y="1438"/>
                </a:lnTo>
                <a:lnTo>
                  <a:pt x="483" y="1413"/>
                </a:lnTo>
                <a:lnTo>
                  <a:pt x="465" y="1387"/>
                </a:lnTo>
                <a:lnTo>
                  <a:pt x="448" y="1361"/>
                </a:lnTo>
                <a:lnTo>
                  <a:pt x="431" y="1336"/>
                </a:lnTo>
                <a:lnTo>
                  <a:pt x="415" y="1309"/>
                </a:lnTo>
                <a:lnTo>
                  <a:pt x="400" y="1283"/>
                </a:lnTo>
                <a:lnTo>
                  <a:pt x="386" y="1256"/>
                </a:lnTo>
                <a:lnTo>
                  <a:pt x="372" y="1229"/>
                </a:lnTo>
                <a:lnTo>
                  <a:pt x="358" y="1202"/>
                </a:lnTo>
                <a:lnTo>
                  <a:pt x="334" y="1147"/>
                </a:lnTo>
                <a:lnTo>
                  <a:pt x="312" y="1092"/>
                </a:lnTo>
                <a:lnTo>
                  <a:pt x="291" y="1038"/>
                </a:lnTo>
                <a:lnTo>
                  <a:pt x="273" y="983"/>
                </a:lnTo>
                <a:lnTo>
                  <a:pt x="258" y="928"/>
                </a:lnTo>
                <a:lnTo>
                  <a:pt x="244" y="874"/>
                </a:lnTo>
                <a:lnTo>
                  <a:pt x="232" y="820"/>
                </a:lnTo>
                <a:lnTo>
                  <a:pt x="221" y="768"/>
                </a:lnTo>
                <a:lnTo>
                  <a:pt x="212" y="716"/>
                </a:lnTo>
                <a:lnTo>
                  <a:pt x="204" y="666"/>
                </a:lnTo>
                <a:lnTo>
                  <a:pt x="198" y="618"/>
                </a:lnTo>
                <a:lnTo>
                  <a:pt x="194" y="570"/>
                </a:lnTo>
                <a:lnTo>
                  <a:pt x="190" y="525"/>
                </a:lnTo>
                <a:lnTo>
                  <a:pt x="187" y="482"/>
                </a:lnTo>
                <a:lnTo>
                  <a:pt x="185" y="441"/>
                </a:lnTo>
                <a:lnTo>
                  <a:pt x="184" y="404"/>
                </a:lnTo>
                <a:lnTo>
                  <a:pt x="184" y="367"/>
                </a:lnTo>
                <a:lnTo>
                  <a:pt x="624" y="367"/>
                </a:lnTo>
                <a:lnTo>
                  <a:pt x="919" y="367"/>
                </a:lnTo>
                <a:lnTo>
                  <a:pt x="919" y="791"/>
                </a:lnTo>
                <a:lnTo>
                  <a:pt x="919" y="828"/>
                </a:lnTo>
                <a:lnTo>
                  <a:pt x="920" y="863"/>
                </a:lnTo>
                <a:lnTo>
                  <a:pt x="922" y="900"/>
                </a:lnTo>
                <a:lnTo>
                  <a:pt x="924" y="936"/>
                </a:lnTo>
                <a:lnTo>
                  <a:pt x="927" y="972"/>
                </a:lnTo>
                <a:lnTo>
                  <a:pt x="930" y="1008"/>
                </a:lnTo>
                <a:lnTo>
                  <a:pt x="935" y="1044"/>
                </a:lnTo>
                <a:lnTo>
                  <a:pt x="940" y="1080"/>
                </a:lnTo>
                <a:lnTo>
                  <a:pt x="951" y="1151"/>
                </a:lnTo>
                <a:lnTo>
                  <a:pt x="964" y="1223"/>
                </a:lnTo>
                <a:lnTo>
                  <a:pt x="980" y="1293"/>
                </a:lnTo>
                <a:lnTo>
                  <a:pt x="998" y="1363"/>
                </a:lnTo>
                <a:lnTo>
                  <a:pt x="1019" y="1432"/>
                </a:lnTo>
                <a:lnTo>
                  <a:pt x="1041" y="1501"/>
                </a:lnTo>
                <a:lnTo>
                  <a:pt x="1065" y="1568"/>
                </a:lnTo>
                <a:lnTo>
                  <a:pt x="1092" y="1634"/>
                </a:lnTo>
                <a:lnTo>
                  <a:pt x="1120" y="1699"/>
                </a:lnTo>
                <a:lnTo>
                  <a:pt x="1151" y="1763"/>
                </a:lnTo>
                <a:lnTo>
                  <a:pt x="1183" y="1825"/>
                </a:lnTo>
                <a:lnTo>
                  <a:pt x="1217" y="1885"/>
                </a:lnTo>
                <a:lnTo>
                  <a:pt x="1091" y="1846"/>
                </a:lnTo>
                <a:close/>
                <a:moveTo>
                  <a:pt x="2205" y="1626"/>
                </a:moveTo>
                <a:lnTo>
                  <a:pt x="1637" y="2020"/>
                </a:lnTo>
                <a:lnTo>
                  <a:pt x="1837" y="1359"/>
                </a:lnTo>
                <a:lnTo>
                  <a:pt x="1287" y="940"/>
                </a:lnTo>
                <a:lnTo>
                  <a:pt x="1978" y="927"/>
                </a:lnTo>
                <a:lnTo>
                  <a:pt x="2205" y="274"/>
                </a:lnTo>
                <a:lnTo>
                  <a:pt x="2433" y="927"/>
                </a:lnTo>
                <a:lnTo>
                  <a:pt x="3123" y="940"/>
                </a:lnTo>
                <a:lnTo>
                  <a:pt x="2573" y="1359"/>
                </a:lnTo>
                <a:lnTo>
                  <a:pt x="2772" y="2020"/>
                </a:lnTo>
                <a:lnTo>
                  <a:pt x="2205" y="16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ja-JP" altLang="en-US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矩形 13"/>
          <p:cNvSpPr>
            <a:spLocks noChangeArrowheads="1"/>
          </p:cNvSpPr>
          <p:nvPr/>
        </p:nvSpPr>
        <p:spPr bwMode="auto">
          <a:xfrm>
            <a:off x="8752534" y="3273849"/>
            <a:ext cx="259238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738594" y="4804098"/>
            <a:ext cx="10714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text.</a:t>
            </a:r>
            <a:r>
              <a:rPr lang="en-US" altLang="zh-CN" sz="1600" dirty="0"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add your text.add your text.add your text.add your text.add your text.add your text.</a:t>
            </a:r>
            <a:endParaRPr lang="en-US" altLang="zh-CN" sz="16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064326" y="4332993"/>
            <a:ext cx="363410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9" name="矩形 1"/>
          <p:cNvSpPr/>
          <p:nvPr/>
        </p:nvSpPr>
        <p:spPr>
          <a:xfrm>
            <a:off x="592668" y="-5788"/>
            <a:ext cx="3068934" cy="6863787"/>
          </a:xfrm>
          <a:custGeom>
            <a:avLst/>
            <a:gdLst>
              <a:gd name="connsiteX0" fmla="*/ 0 w 1411111"/>
              <a:gd name="connsiteY0" fmla="*/ 0 h 6858000"/>
              <a:gd name="connsiteX1" fmla="*/ 1411111 w 1411111"/>
              <a:gd name="connsiteY1" fmla="*/ 0 h 6858000"/>
              <a:gd name="connsiteX2" fmla="*/ 1411111 w 1411111"/>
              <a:gd name="connsiteY2" fmla="*/ 6858000 h 6858000"/>
              <a:gd name="connsiteX3" fmla="*/ 0 w 1411111"/>
              <a:gd name="connsiteY3" fmla="*/ 6858000 h 6858000"/>
              <a:gd name="connsiteX4" fmla="*/ 0 w 1411111"/>
              <a:gd name="connsiteY4" fmla="*/ 0 h 6858000"/>
              <a:gd name="connsiteX0-1" fmla="*/ 0 w 1969911"/>
              <a:gd name="connsiteY0-2" fmla="*/ 0 h 6858000"/>
              <a:gd name="connsiteX1-3" fmla="*/ 1969911 w 1969911"/>
              <a:gd name="connsiteY1-4" fmla="*/ 11289 h 6858000"/>
              <a:gd name="connsiteX2-5" fmla="*/ 1411111 w 1969911"/>
              <a:gd name="connsiteY2-6" fmla="*/ 6858000 h 6858000"/>
              <a:gd name="connsiteX3-7" fmla="*/ 0 w 1969911"/>
              <a:gd name="connsiteY3-8" fmla="*/ 6858000 h 6858000"/>
              <a:gd name="connsiteX4-9" fmla="*/ 0 w 1969911"/>
              <a:gd name="connsiteY4-10" fmla="*/ 0 h 6858000"/>
              <a:gd name="connsiteX0-11" fmla="*/ 0 w 1992488"/>
              <a:gd name="connsiteY0-12" fmla="*/ 11289 h 6869289"/>
              <a:gd name="connsiteX1-13" fmla="*/ 1992488 w 1992488"/>
              <a:gd name="connsiteY1-14" fmla="*/ 0 h 6869289"/>
              <a:gd name="connsiteX2-15" fmla="*/ 1411111 w 1992488"/>
              <a:gd name="connsiteY2-16" fmla="*/ 6869289 h 6869289"/>
              <a:gd name="connsiteX3-17" fmla="*/ 0 w 1992488"/>
              <a:gd name="connsiteY3-18" fmla="*/ 6869289 h 6869289"/>
              <a:gd name="connsiteX4-19" fmla="*/ 0 w 1992488"/>
              <a:gd name="connsiteY4-20" fmla="*/ 11289 h 6869289"/>
              <a:gd name="connsiteX0-21" fmla="*/ 0 w 2594372"/>
              <a:gd name="connsiteY0-22" fmla="*/ 5502 h 6863502"/>
              <a:gd name="connsiteX1-23" fmla="*/ 2594372 w 2594372"/>
              <a:gd name="connsiteY1-24" fmla="*/ 0 h 6863502"/>
              <a:gd name="connsiteX2-25" fmla="*/ 1411111 w 2594372"/>
              <a:gd name="connsiteY2-26" fmla="*/ 6863502 h 6863502"/>
              <a:gd name="connsiteX3-27" fmla="*/ 0 w 2594372"/>
              <a:gd name="connsiteY3-28" fmla="*/ 6863502 h 6863502"/>
              <a:gd name="connsiteX4-29" fmla="*/ 0 w 2594372"/>
              <a:gd name="connsiteY4-30" fmla="*/ 5502 h 6863502"/>
              <a:gd name="connsiteX0-31" fmla="*/ 827590 w 2594372"/>
              <a:gd name="connsiteY0-32" fmla="*/ 0 h 6863787"/>
              <a:gd name="connsiteX1-33" fmla="*/ 2594372 w 2594372"/>
              <a:gd name="connsiteY1-34" fmla="*/ 285 h 6863787"/>
              <a:gd name="connsiteX2-35" fmla="*/ 1411111 w 2594372"/>
              <a:gd name="connsiteY2-36" fmla="*/ 6863787 h 6863787"/>
              <a:gd name="connsiteX3-37" fmla="*/ 0 w 2594372"/>
              <a:gd name="connsiteY3-38" fmla="*/ 6863787 h 6863787"/>
              <a:gd name="connsiteX4-39" fmla="*/ 827590 w 2594372"/>
              <a:gd name="connsiteY4-40" fmla="*/ 0 h 6863787"/>
              <a:gd name="connsiteX0-41" fmla="*/ 827590 w 3068934"/>
              <a:gd name="connsiteY0-42" fmla="*/ 0 h 6863787"/>
              <a:gd name="connsiteX1-43" fmla="*/ 3068934 w 3068934"/>
              <a:gd name="connsiteY1-44" fmla="*/ 285 h 6863787"/>
              <a:gd name="connsiteX2-45" fmla="*/ 1411111 w 3068934"/>
              <a:gd name="connsiteY2-46" fmla="*/ 6863787 h 6863787"/>
              <a:gd name="connsiteX3-47" fmla="*/ 0 w 3068934"/>
              <a:gd name="connsiteY3-48" fmla="*/ 6863787 h 6863787"/>
              <a:gd name="connsiteX4-49" fmla="*/ 827590 w 3068934"/>
              <a:gd name="connsiteY4-50" fmla="*/ 0 h 6863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68934" h="6863787">
                <a:moveTo>
                  <a:pt x="827590" y="0"/>
                </a:moveTo>
                <a:lnTo>
                  <a:pt x="3068934" y="285"/>
                </a:lnTo>
                <a:lnTo>
                  <a:pt x="1411111" y="6863787"/>
                </a:lnTo>
                <a:lnTo>
                  <a:pt x="0" y="6863787"/>
                </a:lnTo>
                <a:lnTo>
                  <a:pt x="82759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3303" y="-3248"/>
            <a:ext cx="3068934" cy="6863787"/>
          </a:xfrm>
          <a:custGeom>
            <a:avLst/>
            <a:gdLst>
              <a:gd name="connsiteX0" fmla="*/ 0 w 1411111"/>
              <a:gd name="connsiteY0" fmla="*/ 0 h 6858000"/>
              <a:gd name="connsiteX1" fmla="*/ 1411111 w 1411111"/>
              <a:gd name="connsiteY1" fmla="*/ 0 h 6858000"/>
              <a:gd name="connsiteX2" fmla="*/ 1411111 w 1411111"/>
              <a:gd name="connsiteY2" fmla="*/ 6858000 h 6858000"/>
              <a:gd name="connsiteX3" fmla="*/ 0 w 1411111"/>
              <a:gd name="connsiteY3" fmla="*/ 6858000 h 6858000"/>
              <a:gd name="connsiteX4" fmla="*/ 0 w 1411111"/>
              <a:gd name="connsiteY4" fmla="*/ 0 h 6858000"/>
              <a:gd name="connsiteX0-1" fmla="*/ 0 w 1969911"/>
              <a:gd name="connsiteY0-2" fmla="*/ 0 h 6858000"/>
              <a:gd name="connsiteX1-3" fmla="*/ 1969911 w 1969911"/>
              <a:gd name="connsiteY1-4" fmla="*/ 11289 h 6858000"/>
              <a:gd name="connsiteX2-5" fmla="*/ 1411111 w 1969911"/>
              <a:gd name="connsiteY2-6" fmla="*/ 6858000 h 6858000"/>
              <a:gd name="connsiteX3-7" fmla="*/ 0 w 1969911"/>
              <a:gd name="connsiteY3-8" fmla="*/ 6858000 h 6858000"/>
              <a:gd name="connsiteX4-9" fmla="*/ 0 w 1969911"/>
              <a:gd name="connsiteY4-10" fmla="*/ 0 h 6858000"/>
              <a:gd name="connsiteX0-11" fmla="*/ 0 w 1992488"/>
              <a:gd name="connsiteY0-12" fmla="*/ 11289 h 6869289"/>
              <a:gd name="connsiteX1-13" fmla="*/ 1992488 w 1992488"/>
              <a:gd name="connsiteY1-14" fmla="*/ 0 h 6869289"/>
              <a:gd name="connsiteX2-15" fmla="*/ 1411111 w 1992488"/>
              <a:gd name="connsiteY2-16" fmla="*/ 6869289 h 6869289"/>
              <a:gd name="connsiteX3-17" fmla="*/ 0 w 1992488"/>
              <a:gd name="connsiteY3-18" fmla="*/ 6869289 h 6869289"/>
              <a:gd name="connsiteX4-19" fmla="*/ 0 w 1992488"/>
              <a:gd name="connsiteY4-20" fmla="*/ 11289 h 6869289"/>
              <a:gd name="connsiteX0-21" fmla="*/ 0 w 2594372"/>
              <a:gd name="connsiteY0-22" fmla="*/ 5502 h 6863502"/>
              <a:gd name="connsiteX1-23" fmla="*/ 2594372 w 2594372"/>
              <a:gd name="connsiteY1-24" fmla="*/ 0 h 6863502"/>
              <a:gd name="connsiteX2-25" fmla="*/ 1411111 w 2594372"/>
              <a:gd name="connsiteY2-26" fmla="*/ 6863502 h 6863502"/>
              <a:gd name="connsiteX3-27" fmla="*/ 0 w 2594372"/>
              <a:gd name="connsiteY3-28" fmla="*/ 6863502 h 6863502"/>
              <a:gd name="connsiteX4-29" fmla="*/ 0 w 2594372"/>
              <a:gd name="connsiteY4-30" fmla="*/ 5502 h 6863502"/>
              <a:gd name="connsiteX0-31" fmla="*/ 827590 w 2594372"/>
              <a:gd name="connsiteY0-32" fmla="*/ 0 h 6863787"/>
              <a:gd name="connsiteX1-33" fmla="*/ 2594372 w 2594372"/>
              <a:gd name="connsiteY1-34" fmla="*/ 285 h 6863787"/>
              <a:gd name="connsiteX2-35" fmla="*/ 1411111 w 2594372"/>
              <a:gd name="connsiteY2-36" fmla="*/ 6863787 h 6863787"/>
              <a:gd name="connsiteX3-37" fmla="*/ 0 w 2594372"/>
              <a:gd name="connsiteY3-38" fmla="*/ 6863787 h 6863787"/>
              <a:gd name="connsiteX4-39" fmla="*/ 827590 w 2594372"/>
              <a:gd name="connsiteY4-40" fmla="*/ 0 h 6863787"/>
              <a:gd name="connsiteX0-41" fmla="*/ 827590 w 3068934"/>
              <a:gd name="connsiteY0-42" fmla="*/ 0 h 6863787"/>
              <a:gd name="connsiteX1-43" fmla="*/ 3068934 w 3068934"/>
              <a:gd name="connsiteY1-44" fmla="*/ 285 h 6863787"/>
              <a:gd name="connsiteX2-45" fmla="*/ 1411111 w 3068934"/>
              <a:gd name="connsiteY2-46" fmla="*/ 6863787 h 6863787"/>
              <a:gd name="connsiteX3-47" fmla="*/ 0 w 3068934"/>
              <a:gd name="connsiteY3-48" fmla="*/ 6863787 h 6863787"/>
              <a:gd name="connsiteX4-49" fmla="*/ 827590 w 3068934"/>
              <a:gd name="connsiteY4-50" fmla="*/ 0 h 6863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68934" h="6863787">
                <a:moveTo>
                  <a:pt x="827590" y="0"/>
                </a:moveTo>
                <a:lnTo>
                  <a:pt x="3068934" y="285"/>
                </a:lnTo>
                <a:lnTo>
                  <a:pt x="1411111" y="6863787"/>
                </a:lnTo>
                <a:lnTo>
                  <a:pt x="0" y="6863787"/>
                </a:lnTo>
                <a:lnTo>
                  <a:pt x="82759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7458984" y="3022983"/>
            <a:ext cx="228600" cy="228600"/>
          </a:xfrm>
          <a:prstGeom prst="ellipse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458984" y="5436490"/>
            <a:ext cx="228600" cy="228600"/>
          </a:xfrm>
          <a:prstGeom prst="ellipse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458984" y="4631987"/>
            <a:ext cx="228600" cy="228600"/>
          </a:xfrm>
          <a:prstGeom prst="ellipse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458984" y="2218481"/>
            <a:ext cx="228600" cy="228600"/>
          </a:xfrm>
          <a:prstGeom prst="ellipse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458984" y="3827485"/>
            <a:ext cx="228600" cy="2286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3" name="矩形 13"/>
          <p:cNvSpPr>
            <a:spLocks noChangeArrowheads="1"/>
          </p:cNvSpPr>
          <p:nvPr/>
        </p:nvSpPr>
        <p:spPr bwMode="auto">
          <a:xfrm>
            <a:off x="7852057" y="2034035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2000" b="1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4" name="矩形 13"/>
          <p:cNvSpPr>
            <a:spLocks noChangeArrowheads="1"/>
          </p:cNvSpPr>
          <p:nvPr/>
        </p:nvSpPr>
        <p:spPr bwMode="auto">
          <a:xfrm>
            <a:off x="7852057" y="2838408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2000" b="1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5" name="矩形 13"/>
          <p:cNvSpPr>
            <a:spLocks noChangeArrowheads="1"/>
          </p:cNvSpPr>
          <p:nvPr/>
        </p:nvSpPr>
        <p:spPr bwMode="auto">
          <a:xfrm>
            <a:off x="7852057" y="3642781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2000" b="1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6" name="矩形 13"/>
          <p:cNvSpPr>
            <a:spLocks noChangeArrowheads="1"/>
          </p:cNvSpPr>
          <p:nvPr/>
        </p:nvSpPr>
        <p:spPr bwMode="auto">
          <a:xfrm>
            <a:off x="7852057" y="4447154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2000" b="1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37" name="矩形 13"/>
          <p:cNvSpPr>
            <a:spLocks noChangeArrowheads="1"/>
          </p:cNvSpPr>
          <p:nvPr/>
        </p:nvSpPr>
        <p:spPr bwMode="auto">
          <a:xfrm>
            <a:off x="7852057" y="5251526"/>
            <a:ext cx="25923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charset="-122"/>
                <a:sym typeface="Calibri" panose="020F050202020403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2000" b="1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Arial" panose="020B0604020202090204" pitchFamily="34" charset="0"/>
              <a:buNone/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2" name="五边形 1"/>
          <p:cNvSpPr/>
          <p:nvPr/>
        </p:nvSpPr>
        <p:spPr>
          <a:xfrm>
            <a:off x="1" y="2341812"/>
            <a:ext cx="5983704" cy="644860"/>
          </a:xfrm>
          <a:prstGeom prst="homePlate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CC818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0" name="五边形 29"/>
          <p:cNvSpPr/>
          <p:nvPr/>
        </p:nvSpPr>
        <p:spPr>
          <a:xfrm>
            <a:off x="1" y="2978899"/>
            <a:ext cx="5983704" cy="644860"/>
          </a:xfrm>
          <a:prstGeom prst="homePlate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8" name="五边形 37"/>
          <p:cNvSpPr/>
          <p:nvPr/>
        </p:nvSpPr>
        <p:spPr>
          <a:xfrm>
            <a:off x="1" y="3615986"/>
            <a:ext cx="5983704" cy="64486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9" name="五边形 38"/>
          <p:cNvSpPr/>
          <p:nvPr/>
        </p:nvSpPr>
        <p:spPr>
          <a:xfrm>
            <a:off x="1" y="4253074"/>
            <a:ext cx="5983704" cy="644860"/>
          </a:xfrm>
          <a:prstGeom prst="homePlate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0" name="五边形 39"/>
          <p:cNvSpPr/>
          <p:nvPr/>
        </p:nvSpPr>
        <p:spPr>
          <a:xfrm>
            <a:off x="1" y="4890161"/>
            <a:ext cx="5983704" cy="644860"/>
          </a:xfrm>
          <a:prstGeom prst="homePlate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CC818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09" y="1464731"/>
            <a:ext cx="2566155" cy="500081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220440" y="4396775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rPr>
              <a:t>add your words here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220440" y="3766842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rPr>
              <a:t>add your words here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220440" y="3136909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rPr>
              <a:t>add your words here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220440" y="2506977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rPr>
              <a:t>add your words here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220440" y="5026708"/>
            <a:ext cx="3331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rPr>
              <a:t>add your words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grayscl/>
          </a:blip>
          <a:srcRect/>
          <a:stretch>
            <a:fillRect/>
          </a:stretch>
        </p:blipFill>
        <p:spPr>
          <a:xfrm>
            <a:off x="5" y="2439022"/>
            <a:ext cx="3008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>
            <a:grayscl/>
          </a:blip>
          <a:srcRect/>
          <a:stretch>
            <a:fillRect/>
          </a:stretch>
        </p:blipFill>
        <p:spPr>
          <a:xfrm>
            <a:off x="3061337" y="4350949"/>
            <a:ext cx="3008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>
            <a:grayscl/>
          </a:blip>
          <a:srcRect/>
          <a:stretch>
            <a:fillRect/>
          </a:stretch>
        </p:blipFill>
        <p:spPr>
          <a:xfrm>
            <a:off x="6122669" y="2439022"/>
            <a:ext cx="3008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screen">
            <a:grayscl/>
          </a:blip>
          <a:srcRect/>
          <a:stretch>
            <a:fillRect/>
          </a:stretch>
        </p:blipFill>
        <p:spPr>
          <a:xfrm>
            <a:off x="9184000" y="4350949"/>
            <a:ext cx="3008000" cy="16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4350949"/>
            <a:ext cx="3008005" cy="1692000"/>
          </a:xfrm>
          <a:prstGeom prst="rect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61333" y="2439022"/>
            <a:ext cx="3008005" cy="1692000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22665" y="4350949"/>
            <a:ext cx="3008005" cy="1692000"/>
          </a:xfrm>
          <a:prstGeom prst="rect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83995" y="2439022"/>
            <a:ext cx="3008005" cy="1692000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0" y="1870757"/>
            <a:ext cx="44196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772400" y="1870757"/>
            <a:ext cx="44196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053888" y="1341580"/>
            <a:ext cx="208422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5094351" y="1772342"/>
            <a:ext cx="200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1082887" y="4830367"/>
            <a:ext cx="10026227" cy="1341326"/>
          </a:xfrm>
          <a:custGeom>
            <a:avLst/>
            <a:gdLst>
              <a:gd name="connsiteX0" fmla="*/ 0 w 11343473"/>
              <a:gd name="connsiteY0" fmla="*/ 151755 h 1517550"/>
              <a:gd name="connsiteX1" fmla="*/ 151755 w 11343473"/>
              <a:gd name="connsiteY1" fmla="*/ 0 h 1517550"/>
              <a:gd name="connsiteX2" fmla="*/ 11191718 w 11343473"/>
              <a:gd name="connsiteY2" fmla="*/ 0 h 1517550"/>
              <a:gd name="connsiteX3" fmla="*/ 11343473 w 11343473"/>
              <a:gd name="connsiteY3" fmla="*/ 151755 h 1517550"/>
              <a:gd name="connsiteX4" fmla="*/ 11343473 w 11343473"/>
              <a:gd name="connsiteY4" fmla="*/ 1365795 h 1517550"/>
              <a:gd name="connsiteX5" fmla="*/ 11191718 w 11343473"/>
              <a:gd name="connsiteY5" fmla="*/ 1517550 h 1517550"/>
              <a:gd name="connsiteX6" fmla="*/ 151755 w 11343473"/>
              <a:gd name="connsiteY6" fmla="*/ 1517550 h 1517550"/>
              <a:gd name="connsiteX7" fmla="*/ 0 w 11343473"/>
              <a:gd name="connsiteY7" fmla="*/ 1365795 h 1517550"/>
              <a:gd name="connsiteX8" fmla="*/ 0 w 11343473"/>
              <a:gd name="connsiteY8" fmla="*/ 151755 h 15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473" h="1517550">
                <a:moveTo>
                  <a:pt x="0" y="151755"/>
                </a:moveTo>
                <a:cubicBezTo>
                  <a:pt x="0" y="67943"/>
                  <a:pt x="67943" y="0"/>
                  <a:pt x="151755" y="0"/>
                </a:cubicBezTo>
                <a:lnTo>
                  <a:pt x="11191718" y="0"/>
                </a:lnTo>
                <a:cubicBezTo>
                  <a:pt x="11275530" y="0"/>
                  <a:pt x="11343473" y="67943"/>
                  <a:pt x="11343473" y="151755"/>
                </a:cubicBezTo>
                <a:lnTo>
                  <a:pt x="11343473" y="1365795"/>
                </a:lnTo>
                <a:cubicBezTo>
                  <a:pt x="11343473" y="1449607"/>
                  <a:pt x="11275530" y="1517550"/>
                  <a:pt x="11191718" y="1517550"/>
                </a:cubicBezTo>
                <a:lnTo>
                  <a:pt x="151755" y="1517550"/>
                </a:lnTo>
                <a:cubicBezTo>
                  <a:pt x="67943" y="1517550"/>
                  <a:pt x="0" y="1449607"/>
                  <a:pt x="0" y="1365795"/>
                </a:cubicBezTo>
                <a:lnTo>
                  <a:pt x="0" y="151755"/>
                </a:lnTo>
                <a:close/>
              </a:path>
            </a:pathLst>
          </a:custGeom>
          <a:solidFill>
            <a:srgbClr val="D9D9D9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9824" tIns="369824" rIns="8310256" bIns="369824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082887" y="3264168"/>
            <a:ext cx="10026227" cy="1341326"/>
          </a:xfrm>
          <a:custGeom>
            <a:avLst/>
            <a:gdLst>
              <a:gd name="connsiteX0" fmla="*/ 0 w 11343473"/>
              <a:gd name="connsiteY0" fmla="*/ 151755 h 1517550"/>
              <a:gd name="connsiteX1" fmla="*/ 151755 w 11343473"/>
              <a:gd name="connsiteY1" fmla="*/ 0 h 1517550"/>
              <a:gd name="connsiteX2" fmla="*/ 11191718 w 11343473"/>
              <a:gd name="connsiteY2" fmla="*/ 0 h 1517550"/>
              <a:gd name="connsiteX3" fmla="*/ 11343473 w 11343473"/>
              <a:gd name="connsiteY3" fmla="*/ 151755 h 1517550"/>
              <a:gd name="connsiteX4" fmla="*/ 11343473 w 11343473"/>
              <a:gd name="connsiteY4" fmla="*/ 1365795 h 1517550"/>
              <a:gd name="connsiteX5" fmla="*/ 11191718 w 11343473"/>
              <a:gd name="connsiteY5" fmla="*/ 1517550 h 1517550"/>
              <a:gd name="connsiteX6" fmla="*/ 151755 w 11343473"/>
              <a:gd name="connsiteY6" fmla="*/ 1517550 h 1517550"/>
              <a:gd name="connsiteX7" fmla="*/ 0 w 11343473"/>
              <a:gd name="connsiteY7" fmla="*/ 1365795 h 1517550"/>
              <a:gd name="connsiteX8" fmla="*/ 0 w 11343473"/>
              <a:gd name="connsiteY8" fmla="*/ 151755 h 15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473" h="1517550">
                <a:moveTo>
                  <a:pt x="0" y="151755"/>
                </a:moveTo>
                <a:cubicBezTo>
                  <a:pt x="0" y="67943"/>
                  <a:pt x="67943" y="0"/>
                  <a:pt x="151755" y="0"/>
                </a:cubicBezTo>
                <a:lnTo>
                  <a:pt x="11191718" y="0"/>
                </a:lnTo>
                <a:cubicBezTo>
                  <a:pt x="11275530" y="0"/>
                  <a:pt x="11343473" y="67943"/>
                  <a:pt x="11343473" y="151755"/>
                </a:cubicBezTo>
                <a:lnTo>
                  <a:pt x="11343473" y="1365795"/>
                </a:lnTo>
                <a:cubicBezTo>
                  <a:pt x="11343473" y="1449607"/>
                  <a:pt x="11275530" y="1517550"/>
                  <a:pt x="11191718" y="1517550"/>
                </a:cubicBezTo>
                <a:lnTo>
                  <a:pt x="151755" y="1517550"/>
                </a:lnTo>
                <a:cubicBezTo>
                  <a:pt x="67943" y="1517550"/>
                  <a:pt x="0" y="1449607"/>
                  <a:pt x="0" y="1365795"/>
                </a:cubicBezTo>
                <a:lnTo>
                  <a:pt x="0" y="151755"/>
                </a:lnTo>
                <a:close/>
              </a:path>
            </a:pathLst>
          </a:custGeom>
          <a:solidFill>
            <a:srgbClr val="D9D9D9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9824" tIns="369824" rIns="8310256" bIns="369824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1082887" y="1697969"/>
            <a:ext cx="10026227" cy="1341326"/>
          </a:xfrm>
          <a:custGeom>
            <a:avLst/>
            <a:gdLst>
              <a:gd name="connsiteX0" fmla="*/ 0 w 11343473"/>
              <a:gd name="connsiteY0" fmla="*/ 151755 h 1517550"/>
              <a:gd name="connsiteX1" fmla="*/ 151755 w 11343473"/>
              <a:gd name="connsiteY1" fmla="*/ 0 h 1517550"/>
              <a:gd name="connsiteX2" fmla="*/ 11191718 w 11343473"/>
              <a:gd name="connsiteY2" fmla="*/ 0 h 1517550"/>
              <a:gd name="connsiteX3" fmla="*/ 11343473 w 11343473"/>
              <a:gd name="connsiteY3" fmla="*/ 151755 h 1517550"/>
              <a:gd name="connsiteX4" fmla="*/ 11343473 w 11343473"/>
              <a:gd name="connsiteY4" fmla="*/ 1365795 h 1517550"/>
              <a:gd name="connsiteX5" fmla="*/ 11191718 w 11343473"/>
              <a:gd name="connsiteY5" fmla="*/ 1517550 h 1517550"/>
              <a:gd name="connsiteX6" fmla="*/ 151755 w 11343473"/>
              <a:gd name="connsiteY6" fmla="*/ 1517550 h 1517550"/>
              <a:gd name="connsiteX7" fmla="*/ 0 w 11343473"/>
              <a:gd name="connsiteY7" fmla="*/ 1365795 h 1517550"/>
              <a:gd name="connsiteX8" fmla="*/ 0 w 11343473"/>
              <a:gd name="connsiteY8" fmla="*/ 151755 h 15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473" h="1517550">
                <a:moveTo>
                  <a:pt x="0" y="151755"/>
                </a:moveTo>
                <a:cubicBezTo>
                  <a:pt x="0" y="67943"/>
                  <a:pt x="67943" y="0"/>
                  <a:pt x="151755" y="0"/>
                </a:cubicBezTo>
                <a:lnTo>
                  <a:pt x="11191718" y="0"/>
                </a:lnTo>
                <a:cubicBezTo>
                  <a:pt x="11275530" y="0"/>
                  <a:pt x="11343473" y="67943"/>
                  <a:pt x="11343473" y="151755"/>
                </a:cubicBezTo>
                <a:lnTo>
                  <a:pt x="11343473" y="1365795"/>
                </a:lnTo>
                <a:cubicBezTo>
                  <a:pt x="11343473" y="1449607"/>
                  <a:pt x="11275530" y="1517550"/>
                  <a:pt x="11191718" y="1517550"/>
                </a:cubicBezTo>
                <a:lnTo>
                  <a:pt x="151755" y="1517550"/>
                </a:lnTo>
                <a:cubicBezTo>
                  <a:pt x="67943" y="1517550"/>
                  <a:pt x="0" y="1449607"/>
                  <a:pt x="0" y="1365795"/>
                </a:cubicBezTo>
                <a:lnTo>
                  <a:pt x="0" y="151755"/>
                </a:lnTo>
                <a:close/>
              </a:path>
            </a:pathLst>
          </a:custGeom>
          <a:solidFill>
            <a:srgbClr val="D9D9D9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9824" tIns="369824" rIns="8310256" bIns="369824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7346631" y="1810405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BB3BC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9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6545524" y="2934766"/>
            <a:ext cx="1644377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860415" y="0"/>
                </a:moveTo>
                <a:lnTo>
                  <a:pt x="1860415" y="254415"/>
                </a:lnTo>
                <a:lnTo>
                  <a:pt x="0" y="254415"/>
                </a:lnTo>
                <a:lnTo>
                  <a:pt x="0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5702253" y="3384509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9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5333480" y="4508870"/>
            <a:ext cx="1096251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40276" y="0"/>
                </a:moveTo>
                <a:lnTo>
                  <a:pt x="1240276" y="254415"/>
                </a:lnTo>
                <a:lnTo>
                  <a:pt x="0" y="254415"/>
                </a:lnTo>
                <a:lnTo>
                  <a:pt x="0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任意多边形 11"/>
          <p:cNvSpPr/>
          <p:nvPr/>
        </p:nvSpPr>
        <p:spPr>
          <a:xfrm>
            <a:off x="4606002" y="4958614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13" name="任意多边形 12"/>
          <p:cNvSpPr/>
          <p:nvPr/>
        </p:nvSpPr>
        <p:spPr>
          <a:xfrm>
            <a:off x="6576429" y="4516761"/>
            <a:ext cx="1004352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4415"/>
                </a:lnTo>
                <a:lnTo>
                  <a:pt x="1240276" y="254415"/>
                </a:lnTo>
                <a:lnTo>
                  <a:pt x="1240276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13"/>
          <p:cNvSpPr/>
          <p:nvPr/>
        </p:nvSpPr>
        <p:spPr>
          <a:xfrm>
            <a:off x="6798505" y="4958614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dirty="0"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15" name="任意多边形 14"/>
          <p:cNvSpPr/>
          <p:nvPr/>
        </p:nvSpPr>
        <p:spPr>
          <a:xfrm>
            <a:off x="8189901" y="2934766"/>
            <a:ext cx="1644377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4415"/>
                </a:lnTo>
                <a:lnTo>
                  <a:pt x="1860415" y="254415"/>
                </a:lnTo>
                <a:lnTo>
                  <a:pt x="1860415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任意多边形 15"/>
          <p:cNvSpPr/>
          <p:nvPr/>
        </p:nvSpPr>
        <p:spPr>
          <a:xfrm>
            <a:off x="8991008" y="3384509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49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9793867" y="4508870"/>
            <a:ext cx="80822" cy="4497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508831"/>
                </a:ln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17"/>
          <p:cNvSpPr/>
          <p:nvPr/>
        </p:nvSpPr>
        <p:spPr>
          <a:xfrm>
            <a:off x="8991008" y="4958614"/>
            <a:ext cx="1686540" cy="1124360"/>
          </a:xfrm>
          <a:custGeom>
            <a:avLst/>
            <a:gdLst>
              <a:gd name="connsiteX0" fmla="*/ 0 w 1908118"/>
              <a:gd name="connsiteY0" fmla="*/ 127208 h 1272078"/>
              <a:gd name="connsiteX1" fmla="*/ 127208 w 1908118"/>
              <a:gd name="connsiteY1" fmla="*/ 0 h 1272078"/>
              <a:gd name="connsiteX2" fmla="*/ 1780910 w 1908118"/>
              <a:gd name="connsiteY2" fmla="*/ 0 h 1272078"/>
              <a:gd name="connsiteX3" fmla="*/ 1908118 w 1908118"/>
              <a:gd name="connsiteY3" fmla="*/ 127208 h 1272078"/>
              <a:gd name="connsiteX4" fmla="*/ 1908118 w 1908118"/>
              <a:gd name="connsiteY4" fmla="*/ 1144870 h 1272078"/>
              <a:gd name="connsiteX5" fmla="*/ 1780910 w 1908118"/>
              <a:gd name="connsiteY5" fmla="*/ 1272078 h 1272078"/>
              <a:gd name="connsiteX6" fmla="*/ 127208 w 1908118"/>
              <a:gd name="connsiteY6" fmla="*/ 1272078 h 1272078"/>
              <a:gd name="connsiteX7" fmla="*/ 0 w 1908118"/>
              <a:gd name="connsiteY7" fmla="*/ 1144870 h 1272078"/>
              <a:gd name="connsiteX8" fmla="*/ 0 w 1908118"/>
              <a:gd name="connsiteY8" fmla="*/ 127208 h 127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8118" h="1272078">
                <a:moveTo>
                  <a:pt x="0" y="127208"/>
                </a:moveTo>
                <a:cubicBezTo>
                  <a:pt x="0" y="56953"/>
                  <a:pt x="56953" y="0"/>
                  <a:pt x="127208" y="0"/>
                </a:cubicBezTo>
                <a:lnTo>
                  <a:pt x="1780910" y="0"/>
                </a:lnTo>
                <a:cubicBezTo>
                  <a:pt x="1851165" y="0"/>
                  <a:pt x="1908118" y="56953"/>
                  <a:pt x="1908118" y="127208"/>
                </a:cubicBezTo>
                <a:lnTo>
                  <a:pt x="1908118" y="1144870"/>
                </a:lnTo>
                <a:cubicBezTo>
                  <a:pt x="1908118" y="1215125"/>
                  <a:pt x="1851165" y="1272078"/>
                  <a:pt x="1780910" y="1272078"/>
                </a:cubicBezTo>
                <a:lnTo>
                  <a:pt x="127208" y="1272078"/>
                </a:lnTo>
                <a:cubicBezTo>
                  <a:pt x="56953" y="1272078"/>
                  <a:pt x="0" y="1215125"/>
                  <a:pt x="0" y="1144870"/>
                </a:cubicBezTo>
                <a:lnTo>
                  <a:pt x="0" y="127208"/>
                </a:ln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3948" tIns="223948" rIns="223948" bIns="223948" numCol="1" spcCol="1270" anchor="ctr" anchorCtr="0">
            <a:noAutofit/>
          </a:bodyPr>
          <a:lstStyle/>
          <a:p>
            <a:pPr lvl="0"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dirty="0">
                <a:latin typeface="ヒラギノ角ゴシック" panose="020B0300000000000000" charset="-128"/>
                <a:ea typeface="ヒラギノ角ゴシック" panose="020B0300000000000000" charset="-128"/>
              </a:rPr>
              <a:t>Keyword</a:t>
            </a:r>
          </a:p>
        </p:txBody>
      </p:sp>
      <p:sp>
        <p:nvSpPr>
          <p:cNvPr id="19" name="KSO_Shape"/>
          <p:cNvSpPr/>
          <p:nvPr/>
        </p:nvSpPr>
        <p:spPr>
          <a:xfrm>
            <a:off x="1347963" y="2077897"/>
            <a:ext cx="487742" cy="48774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0" name="KSO_Shape"/>
          <p:cNvSpPr/>
          <p:nvPr/>
        </p:nvSpPr>
        <p:spPr>
          <a:xfrm>
            <a:off x="1347963" y="3677410"/>
            <a:ext cx="487742" cy="48774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KSO_Shape"/>
          <p:cNvSpPr/>
          <p:nvPr/>
        </p:nvSpPr>
        <p:spPr>
          <a:xfrm>
            <a:off x="1347963" y="5276923"/>
            <a:ext cx="487742" cy="487742"/>
          </a:xfrm>
          <a:custGeom>
            <a:avLst/>
            <a:gdLst>
              <a:gd name="connsiteX0" fmla="*/ 424729 w 742418"/>
              <a:gd name="connsiteY0" fmla="*/ 206218 h 742418"/>
              <a:gd name="connsiteX1" fmla="*/ 450641 w 742418"/>
              <a:gd name="connsiteY1" fmla="*/ 216951 h 742418"/>
              <a:gd name="connsiteX2" fmla="*/ 574959 w 742418"/>
              <a:gd name="connsiteY2" fmla="*/ 341269 h 742418"/>
              <a:gd name="connsiteX3" fmla="*/ 579768 w 742418"/>
              <a:gd name="connsiteY3" fmla="*/ 347074 h 742418"/>
              <a:gd name="connsiteX4" fmla="*/ 580353 w 742418"/>
              <a:gd name="connsiteY4" fmla="*/ 348130 h 742418"/>
              <a:gd name="connsiteX5" fmla="*/ 582691 w 742418"/>
              <a:gd name="connsiteY5" fmla="*/ 352485 h 742418"/>
              <a:gd name="connsiteX6" fmla="*/ 586400 w 742418"/>
              <a:gd name="connsiteY6" fmla="*/ 371153 h 742418"/>
              <a:gd name="connsiteX7" fmla="*/ 582691 w 742418"/>
              <a:gd name="connsiteY7" fmla="*/ 389821 h 742418"/>
              <a:gd name="connsiteX8" fmla="*/ 581273 w 742418"/>
              <a:gd name="connsiteY8" fmla="*/ 393115 h 742418"/>
              <a:gd name="connsiteX9" fmla="*/ 579386 w 742418"/>
              <a:gd name="connsiteY9" fmla="*/ 395514 h 742418"/>
              <a:gd name="connsiteX10" fmla="*/ 573943 w 742418"/>
              <a:gd name="connsiteY10" fmla="*/ 401149 h 742418"/>
              <a:gd name="connsiteX11" fmla="*/ 449625 w 742418"/>
              <a:gd name="connsiteY11" fmla="*/ 525467 h 742418"/>
              <a:gd name="connsiteX12" fmla="*/ 397801 w 742418"/>
              <a:gd name="connsiteY12" fmla="*/ 525467 h 742418"/>
              <a:gd name="connsiteX13" fmla="*/ 397801 w 742418"/>
              <a:gd name="connsiteY13" fmla="*/ 473643 h 742418"/>
              <a:gd name="connsiteX14" fmla="*/ 462843 w 742418"/>
              <a:gd name="connsiteY14" fmla="*/ 408602 h 742418"/>
              <a:gd name="connsiteX15" fmla="*/ 192664 w 742418"/>
              <a:gd name="connsiteY15" fmla="*/ 408602 h 742418"/>
              <a:gd name="connsiteX16" fmla="*/ 156019 w 742418"/>
              <a:gd name="connsiteY16" fmla="*/ 371957 h 742418"/>
              <a:gd name="connsiteX17" fmla="*/ 192664 w 742418"/>
              <a:gd name="connsiteY17" fmla="*/ 335311 h 742418"/>
              <a:gd name="connsiteX18" fmla="*/ 465353 w 742418"/>
              <a:gd name="connsiteY18" fmla="*/ 335311 h 742418"/>
              <a:gd name="connsiteX19" fmla="*/ 398817 w 742418"/>
              <a:gd name="connsiteY19" fmla="*/ 268775 h 742418"/>
              <a:gd name="connsiteX20" fmla="*/ 398817 w 742418"/>
              <a:gd name="connsiteY20" fmla="*/ 216951 h 742418"/>
              <a:gd name="connsiteX21" fmla="*/ 424729 w 742418"/>
              <a:gd name="connsiteY21" fmla="*/ 206218 h 742418"/>
              <a:gd name="connsiteX22" fmla="*/ 371209 w 742418"/>
              <a:gd name="connsiteY22" fmla="*/ 67983 h 742418"/>
              <a:gd name="connsiteX23" fmla="*/ 67983 w 742418"/>
              <a:gd name="connsiteY23" fmla="*/ 371209 h 742418"/>
              <a:gd name="connsiteX24" fmla="*/ 371209 w 742418"/>
              <a:gd name="connsiteY24" fmla="*/ 674435 h 742418"/>
              <a:gd name="connsiteX25" fmla="*/ 674435 w 742418"/>
              <a:gd name="connsiteY25" fmla="*/ 371209 h 742418"/>
              <a:gd name="connsiteX26" fmla="*/ 371209 w 742418"/>
              <a:gd name="connsiteY26" fmla="*/ 67983 h 742418"/>
              <a:gd name="connsiteX27" fmla="*/ 371209 w 742418"/>
              <a:gd name="connsiteY27" fmla="*/ 0 h 742418"/>
              <a:gd name="connsiteX28" fmla="*/ 742418 w 742418"/>
              <a:gd name="connsiteY28" fmla="*/ 371209 h 742418"/>
              <a:gd name="connsiteX29" fmla="*/ 371209 w 742418"/>
              <a:gd name="connsiteY29" fmla="*/ 742418 h 742418"/>
              <a:gd name="connsiteX30" fmla="*/ 0 w 742418"/>
              <a:gd name="connsiteY30" fmla="*/ 371209 h 742418"/>
              <a:gd name="connsiteX31" fmla="*/ 371209 w 742418"/>
              <a:gd name="connsiteY31" fmla="*/ 0 h 7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418" h="742418">
                <a:moveTo>
                  <a:pt x="424729" y="206218"/>
                </a:moveTo>
                <a:cubicBezTo>
                  <a:pt x="434107" y="206218"/>
                  <a:pt x="443486" y="209796"/>
                  <a:pt x="450641" y="216951"/>
                </a:cubicBezTo>
                <a:lnTo>
                  <a:pt x="574959" y="341269"/>
                </a:lnTo>
                <a:cubicBezTo>
                  <a:pt x="576748" y="343058"/>
                  <a:pt x="578358" y="345008"/>
                  <a:pt x="579768" y="347074"/>
                </a:cubicBezTo>
                <a:lnTo>
                  <a:pt x="580353" y="348130"/>
                </a:lnTo>
                <a:lnTo>
                  <a:pt x="582691" y="352485"/>
                </a:lnTo>
                <a:cubicBezTo>
                  <a:pt x="585033" y="357814"/>
                  <a:pt x="586400" y="364238"/>
                  <a:pt x="586400" y="371153"/>
                </a:cubicBezTo>
                <a:cubicBezTo>
                  <a:pt x="586400" y="378068"/>
                  <a:pt x="585033" y="384492"/>
                  <a:pt x="582691" y="389821"/>
                </a:cubicBezTo>
                <a:lnTo>
                  <a:pt x="581273" y="393115"/>
                </a:lnTo>
                <a:lnTo>
                  <a:pt x="579386" y="395514"/>
                </a:lnTo>
                <a:cubicBezTo>
                  <a:pt x="577705" y="397433"/>
                  <a:pt x="575732" y="399361"/>
                  <a:pt x="573943" y="401149"/>
                </a:cubicBezTo>
                <a:lnTo>
                  <a:pt x="449625" y="525467"/>
                </a:lnTo>
                <a:cubicBezTo>
                  <a:pt x="435314" y="539778"/>
                  <a:pt x="412112" y="539778"/>
                  <a:pt x="397801" y="525467"/>
                </a:cubicBezTo>
                <a:cubicBezTo>
                  <a:pt x="383490" y="511156"/>
                  <a:pt x="383490" y="487954"/>
                  <a:pt x="397801" y="473643"/>
                </a:cubicBezTo>
                <a:lnTo>
                  <a:pt x="462843" y="408602"/>
                </a:lnTo>
                <a:lnTo>
                  <a:pt x="192664" y="408602"/>
                </a:lnTo>
                <a:cubicBezTo>
                  <a:pt x="172426" y="408602"/>
                  <a:pt x="156019" y="392195"/>
                  <a:pt x="156019" y="371957"/>
                </a:cubicBezTo>
                <a:cubicBezTo>
                  <a:pt x="156019" y="351718"/>
                  <a:pt x="172426" y="335311"/>
                  <a:pt x="192664" y="335311"/>
                </a:cubicBezTo>
                <a:lnTo>
                  <a:pt x="465353" y="335311"/>
                </a:lnTo>
                <a:lnTo>
                  <a:pt x="398817" y="268775"/>
                </a:lnTo>
                <a:cubicBezTo>
                  <a:pt x="384506" y="254464"/>
                  <a:pt x="384506" y="231262"/>
                  <a:pt x="398817" y="216951"/>
                </a:cubicBezTo>
                <a:cubicBezTo>
                  <a:pt x="405972" y="209796"/>
                  <a:pt x="415351" y="206218"/>
                  <a:pt x="424729" y="206218"/>
                </a:cubicBezTo>
                <a:close/>
                <a:moveTo>
                  <a:pt x="371209" y="67983"/>
                </a:moveTo>
                <a:cubicBezTo>
                  <a:pt x="203742" y="67983"/>
                  <a:pt x="67983" y="203742"/>
                  <a:pt x="67983" y="371209"/>
                </a:cubicBezTo>
                <a:cubicBezTo>
                  <a:pt x="67983" y="538676"/>
                  <a:pt x="203742" y="674435"/>
                  <a:pt x="371209" y="674435"/>
                </a:cubicBezTo>
                <a:cubicBezTo>
                  <a:pt x="538676" y="674435"/>
                  <a:pt x="674435" y="538676"/>
                  <a:pt x="674435" y="371209"/>
                </a:cubicBezTo>
                <a:cubicBezTo>
                  <a:pt x="674435" y="203742"/>
                  <a:pt x="538676" y="67983"/>
                  <a:pt x="371209" y="67983"/>
                </a:cubicBezTo>
                <a:close/>
                <a:moveTo>
                  <a:pt x="371209" y="0"/>
                </a:moveTo>
                <a:cubicBezTo>
                  <a:pt x="576222" y="0"/>
                  <a:pt x="742418" y="166196"/>
                  <a:pt x="742418" y="371209"/>
                </a:cubicBezTo>
                <a:cubicBezTo>
                  <a:pt x="742418" y="576222"/>
                  <a:pt x="576222" y="742418"/>
                  <a:pt x="371209" y="742418"/>
                </a:cubicBezTo>
                <a:cubicBezTo>
                  <a:pt x="166196" y="742418"/>
                  <a:pt x="0" y="576222"/>
                  <a:pt x="0" y="371209"/>
                </a:cubicBezTo>
                <a:cubicBezTo>
                  <a:pt x="0" y="166196"/>
                  <a:pt x="166196" y="0"/>
                  <a:pt x="371209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6235935" y="3760479"/>
            <a:ext cx="559036" cy="476112"/>
          </a:xfrm>
          <a:custGeom>
            <a:avLst/>
            <a:gdLst/>
            <a:ahLst/>
            <a:cxnLst/>
            <a:rect l="0" t="0" r="r" b="b"/>
            <a:pathLst>
              <a:path w="4999037" h="4260141">
                <a:moveTo>
                  <a:pt x="1900345" y="3557911"/>
                </a:moveTo>
                <a:lnTo>
                  <a:pt x="3097730" y="3557911"/>
                </a:lnTo>
                <a:lnTo>
                  <a:pt x="3102535" y="3590573"/>
                </a:lnTo>
                <a:lnTo>
                  <a:pt x="3107340" y="3623235"/>
                </a:lnTo>
                <a:lnTo>
                  <a:pt x="3113106" y="3656858"/>
                </a:lnTo>
                <a:lnTo>
                  <a:pt x="3119833" y="3691441"/>
                </a:lnTo>
                <a:lnTo>
                  <a:pt x="3126560" y="3717378"/>
                </a:lnTo>
                <a:lnTo>
                  <a:pt x="3134248" y="3744276"/>
                </a:lnTo>
                <a:lnTo>
                  <a:pt x="3140975" y="3769253"/>
                </a:lnTo>
                <a:lnTo>
                  <a:pt x="3148663" y="3795190"/>
                </a:lnTo>
                <a:lnTo>
                  <a:pt x="3158272" y="3821127"/>
                </a:lnTo>
                <a:lnTo>
                  <a:pt x="3166921" y="3846104"/>
                </a:lnTo>
                <a:lnTo>
                  <a:pt x="3177492" y="3871081"/>
                </a:lnTo>
                <a:lnTo>
                  <a:pt x="3189024" y="3895097"/>
                </a:lnTo>
                <a:lnTo>
                  <a:pt x="3200556" y="3919113"/>
                </a:lnTo>
                <a:lnTo>
                  <a:pt x="3213048" y="3941208"/>
                </a:lnTo>
                <a:lnTo>
                  <a:pt x="3226502" y="3964263"/>
                </a:lnTo>
                <a:lnTo>
                  <a:pt x="3240917" y="3984437"/>
                </a:lnTo>
                <a:lnTo>
                  <a:pt x="3256293" y="4004610"/>
                </a:lnTo>
                <a:lnTo>
                  <a:pt x="3271668" y="4024784"/>
                </a:lnTo>
                <a:lnTo>
                  <a:pt x="3288966" y="4042075"/>
                </a:lnTo>
                <a:lnTo>
                  <a:pt x="3306264" y="4058406"/>
                </a:lnTo>
                <a:lnTo>
                  <a:pt x="3318757" y="4069934"/>
                </a:lnTo>
                <a:lnTo>
                  <a:pt x="3331249" y="4079540"/>
                </a:lnTo>
                <a:lnTo>
                  <a:pt x="3344703" y="4089147"/>
                </a:lnTo>
                <a:lnTo>
                  <a:pt x="3358157" y="4097793"/>
                </a:lnTo>
                <a:lnTo>
                  <a:pt x="3372572" y="4106438"/>
                </a:lnTo>
                <a:lnTo>
                  <a:pt x="3386026" y="4114123"/>
                </a:lnTo>
                <a:lnTo>
                  <a:pt x="3402362" y="4121809"/>
                </a:lnTo>
                <a:lnTo>
                  <a:pt x="3417738" y="4127573"/>
                </a:lnTo>
                <a:lnTo>
                  <a:pt x="3433114" y="4133336"/>
                </a:lnTo>
                <a:lnTo>
                  <a:pt x="3450411" y="4138140"/>
                </a:lnTo>
                <a:lnTo>
                  <a:pt x="3467709" y="4142943"/>
                </a:lnTo>
                <a:lnTo>
                  <a:pt x="3485007" y="4145825"/>
                </a:lnTo>
                <a:lnTo>
                  <a:pt x="3504227" y="4148707"/>
                </a:lnTo>
                <a:lnTo>
                  <a:pt x="3523446" y="4151589"/>
                </a:lnTo>
                <a:lnTo>
                  <a:pt x="3543627" y="4152549"/>
                </a:lnTo>
                <a:lnTo>
                  <a:pt x="3564769" y="4152549"/>
                </a:lnTo>
                <a:lnTo>
                  <a:pt x="3564769" y="4260141"/>
                </a:lnTo>
                <a:lnTo>
                  <a:pt x="1434268" y="4260141"/>
                </a:lnTo>
                <a:lnTo>
                  <a:pt x="1434268" y="4152549"/>
                </a:lnTo>
                <a:lnTo>
                  <a:pt x="1455409" y="4152549"/>
                </a:lnTo>
                <a:lnTo>
                  <a:pt x="1474629" y="4151589"/>
                </a:lnTo>
                <a:lnTo>
                  <a:pt x="1493849" y="4148707"/>
                </a:lnTo>
                <a:lnTo>
                  <a:pt x="1513068" y="4145825"/>
                </a:lnTo>
                <a:lnTo>
                  <a:pt x="1530366" y="4142943"/>
                </a:lnTo>
                <a:lnTo>
                  <a:pt x="1547664" y="4138140"/>
                </a:lnTo>
                <a:lnTo>
                  <a:pt x="1564962" y="4133336"/>
                </a:lnTo>
                <a:lnTo>
                  <a:pt x="1581298" y="4127573"/>
                </a:lnTo>
                <a:lnTo>
                  <a:pt x="1596674" y="4121809"/>
                </a:lnTo>
                <a:lnTo>
                  <a:pt x="1612050" y="4114123"/>
                </a:lnTo>
                <a:lnTo>
                  <a:pt x="1626465" y="4106438"/>
                </a:lnTo>
                <a:lnTo>
                  <a:pt x="1639918" y="4097793"/>
                </a:lnTo>
                <a:lnTo>
                  <a:pt x="1653372" y="4089147"/>
                </a:lnTo>
                <a:lnTo>
                  <a:pt x="1666826" y="4079540"/>
                </a:lnTo>
                <a:lnTo>
                  <a:pt x="1679319" y="4069934"/>
                </a:lnTo>
                <a:lnTo>
                  <a:pt x="1691811" y="4058406"/>
                </a:lnTo>
                <a:lnTo>
                  <a:pt x="1703343" y="4047839"/>
                </a:lnTo>
                <a:lnTo>
                  <a:pt x="1715836" y="4036311"/>
                </a:lnTo>
                <a:lnTo>
                  <a:pt x="1726407" y="4024784"/>
                </a:lnTo>
                <a:lnTo>
                  <a:pt x="1736978" y="4012295"/>
                </a:lnTo>
                <a:lnTo>
                  <a:pt x="1757158" y="3985397"/>
                </a:lnTo>
                <a:lnTo>
                  <a:pt x="1776378" y="3956578"/>
                </a:lnTo>
                <a:lnTo>
                  <a:pt x="1793676" y="3926798"/>
                </a:lnTo>
                <a:lnTo>
                  <a:pt x="1809052" y="3895097"/>
                </a:lnTo>
                <a:lnTo>
                  <a:pt x="1824427" y="3863396"/>
                </a:lnTo>
                <a:lnTo>
                  <a:pt x="1837881" y="3829773"/>
                </a:lnTo>
                <a:lnTo>
                  <a:pt x="1849413" y="3795190"/>
                </a:lnTo>
                <a:lnTo>
                  <a:pt x="1859984" y="3761568"/>
                </a:lnTo>
                <a:lnTo>
                  <a:pt x="1868632" y="3726984"/>
                </a:lnTo>
                <a:lnTo>
                  <a:pt x="1878242" y="3692401"/>
                </a:lnTo>
                <a:lnTo>
                  <a:pt x="1884969" y="3657818"/>
                </a:lnTo>
                <a:lnTo>
                  <a:pt x="1890735" y="3623235"/>
                </a:lnTo>
                <a:lnTo>
                  <a:pt x="1896501" y="3590573"/>
                </a:lnTo>
                <a:lnTo>
                  <a:pt x="1900345" y="3557911"/>
                </a:lnTo>
                <a:close/>
                <a:moveTo>
                  <a:pt x="344993" y="345832"/>
                </a:moveTo>
                <a:lnTo>
                  <a:pt x="344993" y="3036592"/>
                </a:lnTo>
                <a:lnTo>
                  <a:pt x="4655005" y="3036592"/>
                </a:lnTo>
                <a:lnTo>
                  <a:pt x="4655005" y="345832"/>
                </a:lnTo>
                <a:lnTo>
                  <a:pt x="344993" y="345832"/>
                </a:lnTo>
                <a:close/>
                <a:moveTo>
                  <a:pt x="142226" y="0"/>
                </a:moveTo>
                <a:lnTo>
                  <a:pt x="4857773" y="0"/>
                </a:lnTo>
                <a:lnTo>
                  <a:pt x="4872187" y="961"/>
                </a:lnTo>
                <a:lnTo>
                  <a:pt x="4885641" y="2882"/>
                </a:lnTo>
                <a:lnTo>
                  <a:pt x="4899095" y="6725"/>
                </a:lnTo>
                <a:lnTo>
                  <a:pt x="4913510" y="10567"/>
                </a:lnTo>
                <a:lnTo>
                  <a:pt x="4925042" y="17292"/>
                </a:lnTo>
                <a:lnTo>
                  <a:pt x="4936573" y="24016"/>
                </a:lnTo>
                <a:lnTo>
                  <a:pt x="4947144" y="32662"/>
                </a:lnTo>
                <a:lnTo>
                  <a:pt x="4957715" y="42268"/>
                </a:lnTo>
                <a:lnTo>
                  <a:pt x="4967325" y="51875"/>
                </a:lnTo>
                <a:lnTo>
                  <a:pt x="4975974" y="62442"/>
                </a:lnTo>
                <a:lnTo>
                  <a:pt x="4982701" y="73970"/>
                </a:lnTo>
                <a:lnTo>
                  <a:pt x="4988466" y="87419"/>
                </a:lnTo>
                <a:lnTo>
                  <a:pt x="4993271" y="99907"/>
                </a:lnTo>
                <a:lnTo>
                  <a:pt x="4996154" y="113356"/>
                </a:lnTo>
                <a:lnTo>
                  <a:pt x="4999037" y="127766"/>
                </a:lnTo>
                <a:lnTo>
                  <a:pt x="4999037" y="142175"/>
                </a:lnTo>
                <a:lnTo>
                  <a:pt x="4999037" y="3238327"/>
                </a:lnTo>
                <a:lnTo>
                  <a:pt x="4999037" y="3253697"/>
                </a:lnTo>
                <a:lnTo>
                  <a:pt x="4996154" y="3268106"/>
                </a:lnTo>
                <a:lnTo>
                  <a:pt x="4993271" y="3281555"/>
                </a:lnTo>
                <a:lnTo>
                  <a:pt x="4988466" y="3295004"/>
                </a:lnTo>
                <a:lnTo>
                  <a:pt x="4982701" y="3307493"/>
                </a:lnTo>
                <a:lnTo>
                  <a:pt x="4975974" y="3319021"/>
                </a:lnTo>
                <a:lnTo>
                  <a:pt x="4967325" y="3329588"/>
                </a:lnTo>
                <a:lnTo>
                  <a:pt x="4957715" y="3339194"/>
                </a:lnTo>
                <a:lnTo>
                  <a:pt x="4947144" y="3349761"/>
                </a:lnTo>
                <a:lnTo>
                  <a:pt x="4936573" y="3357446"/>
                </a:lnTo>
                <a:lnTo>
                  <a:pt x="4925042" y="3364171"/>
                </a:lnTo>
                <a:lnTo>
                  <a:pt x="4913510" y="3369935"/>
                </a:lnTo>
                <a:lnTo>
                  <a:pt x="4899095" y="3374738"/>
                </a:lnTo>
                <a:lnTo>
                  <a:pt x="4885641" y="3378580"/>
                </a:lnTo>
                <a:lnTo>
                  <a:pt x="4872187" y="3380502"/>
                </a:lnTo>
                <a:lnTo>
                  <a:pt x="4857773" y="3381462"/>
                </a:lnTo>
                <a:lnTo>
                  <a:pt x="142226" y="3381462"/>
                </a:lnTo>
                <a:lnTo>
                  <a:pt x="127811" y="3380502"/>
                </a:lnTo>
                <a:lnTo>
                  <a:pt x="113396" y="3378580"/>
                </a:lnTo>
                <a:lnTo>
                  <a:pt x="99942" y="3374738"/>
                </a:lnTo>
                <a:lnTo>
                  <a:pt x="86489" y="3369935"/>
                </a:lnTo>
                <a:lnTo>
                  <a:pt x="73996" y="3364171"/>
                </a:lnTo>
                <a:lnTo>
                  <a:pt x="62464" y="3357446"/>
                </a:lnTo>
                <a:lnTo>
                  <a:pt x="51893" y="3349761"/>
                </a:lnTo>
                <a:lnTo>
                  <a:pt x="42283" y="3339194"/>
                </a:lnTo>
                <a:lnTo>
                  <a:pt x="31713" y="3329588"/>
                </a:lnTo>
                <a:lnTo>
                  <a:pt x="24025" y="3319021"/>
                </a:lnTo>
                <a:lnTo>
                  <a:pt x="17298" y="3307493"/>
                </a:lnTo>
                <a:lnTo>
                  <a:pt x="11532" y="3295004"/>
                </a:lnTo>
                <a:lnTo>
                  <a:pt x="6727" y="3281555"/>
                </a:lnTo>
                <a:lnTo>
                  <a:pt x="2883" y="3268106"/>
                </a:lnTo>
                <a:lnTo>
                  <a:pt x="961" y="3253697"/>
                </a:lnTo>
                <a:lnTo>
                  <a:pt x="0" y="3238327"/>
                </a:lnTo>
                <a:lnTo>
                  <a:pt x="0" y="142175"/>
                </a:lnTo>
                <a:lnTo>
                  <a:pt x="961" y="127766"/>
                </a:lnTo>
                <a:lnTo>
                  <a:pt x="2883" y="113356"/>
                </a:lnTo>
                <a:lnTo>
                  <a:pt x="6727" y="99907"/>
                </a:lnTo>
                <a:lnTo>
                  <a:pt x="11532" y="87419"/>
                </a:lnTo>
                <a:lnTo>
                  <a:pt x="17298" y="73970"/>
                </a:lnTo>
                <a:lnTo>
                  <a:pt x="24025" y="62442"/>
                </a:lnTo>
                <a:lnTo>
                  <a:pt x="31713" y="51875"/>
                </a:lnTo>
                <a:lnTo>
                  <a:pt x="42283" y="42268"/>
                </a:lnTo>
                <a:lnTo>
                  <a:pt x="51893" y="32662"/>
                </a:lnTo>
                <a:lnTo>
                  <a:pt x="62464" y="24016"/>
                </a:lnTo>
                <a:lnTo>
                  <a:pt x="73996" y="17292"/>
                </a:lnTo>
                <a:lnTo>
                  <a:pt x="86489" y="10567"/>
                </a:lnTo>
                <a:lnTo>
                  <a:pt x="99942" y="6725"/>
                </a:lnTo>
                <a:lnTo>
                  <a:pt x="113396" y="2882"/>
                </a:lnTo>
                <a:lnTo>
                  <a:pt x="127811" y="961"/>
                </a:lnTo>
                <a:lnTo>
                  <a:pt x="1422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9514349" y="3709149"/>
            <a:ext cx="559036" cy="516177"/>
          </a:xfrm>
          <a:custGeom>
            <a:avLst/>
            <a:gdLst>
              <a:gd name="T0" fmla="*/ 1541616 w 4477"/>
              <a:gd name="T1" fmla="*/ 16590 h 4133"/>
              <a:gd name="T2" fmla="*/ 1513532 w 4477"/>
              <a:gd name="T3" fmla="*/ 7657 h 4133"/>
              <a:gd name="T4" fmla="*/ 1486725 w 4477"/>
              <a:gd name="T5" fmla="*/ 2127 h 4133"/>
              <a:gd name="T6" fmla="*/ 1461195 w 4477"/>
              <a:gd name="T7" fmla="*/ 0 h 4133"/>
              <a:gd name="T8" fmla="*/ 1436516 w 4477"/>
              <a:gd name="T9" fmla="*/ 1276 h 4133"/>
              <a:gd name="T10" fmla="*/ 1413113 w 4477"/>
              <a:gd name="T11" fmla="*/ 5530 h 4133"/>
              <a:gd name="T12" fmla="*/ 1390561 w 4477"/>
              <a:gd name="T13" fmla="*/ 12762 h 4133"/>
              <a:gd name="T14" fmla="*/ 1369711 w 4477"/>
              <a:gd name="T15" fmla="*/ 22971 h 4133"/>
              <a:gd name="T16" fmla="*/ 1348861 w 4477"/>
              <a:gd name="T17" fmla="*/ 36158 h 4133"/>
              <a:gd name="T18" fmla="*/ 1329287 w 4477"/>
              <a:gd name="T19" fmla="*/ 51472 h 4133"/>
              <a:gd name="T20" fmla="*/ 1304608 w 4477"/>
              <a:gd name="T21" fmla="*/ 76145 h 4133"/>
              <a:gd name="T22" fmla="*/ 1316522 w 4477"/>
              <a:gd name="T23" fmla="*/ 210142 h 4133"/>
              <a:gd name="T24" fmla="*/ 1340776 w 4477"/>
              <a:gd name="T25" fmla="*/ 405821 h 4133"/>
              <a:gd name="T26" fmla="*/ 1372689 w 4477"/>
              <a:gd name="T27" fmla="*/ 594694 h 4133"/>
              <a:gd name="T28" fmla="*/ 1411836 w 4477"/>
              <a:gd name="T29" fmla="*/ 777186 h 4133"/>
              <a:gd name="T30" fmla="*/ 1449706 w 4477"/>
              <a:gd name="T31" fmla="*/ 923946 h 4133"/>
              <a:gd name="T32" fmla="*/ 1475662 w 4477"/>
              <a:gd name="T33" fmla="*/ 1009874 h 4133"/>
              <a:gd name="T34" fmla="*/ 1493534 w 4477"/>
              <a:gd name="T35" fmla="*/ 1066026 h 4133"/>
              <a:gd name="T36" fmla="*/ 1811814 w 4477"/>
              <a:gd name="T37" fmla="*/ 960104 h 4133"/>
              <a:gd name="T38" fmla="*/ 1798623 w 4477"/>
              <a:gd name="T39" fmla="*/ 861839 h 4133"/>
              <a:gd name="T40" fmla="*/ 1782454 w 4477"/>
              <a:gd name="T41" fmla="*/ 764850 h 4133"/>
              <a:gd name="T42" fmla="*/ 1764157 w 4477"/>
              <a:gd name="T43" fmla="*/ 669563 h 4133"/>
              <a:gd name="T44" fmla="*/ 1742881 w 4477"/>
              <a:gd name="T45" fmla="*/ 575977 h 4133"/>
              <a:gd name="T46" fmla="*/ 1719478 w 4477"/>
              <a:gd name="T47" fmla="*/ 484093 h 4133"/>
              <a:gd name="T48" fmla="*/ 1693097 w 4477"/>
              <a:gd name="T49" fmla="*/ 393910 h 4133"/>
              <a:gd name="T50" fmla="*/ 1664162 w 4477"/>
              <a:gd name="T51" fmla="*/ 305004 h 4133"/>
              <a:gd name="T52" fmla="*/ 1633526 w 4477"/>
              <a:gd name="T53" fmla="*/ 217799 h 4133"/>
              <a:gd name="T54" fmla="*/ 1599485 w 4477"/>
              <a:gd name="T55" fmla="*/ 131871 h 4133"/>
              <a:gd name="T56" fmla="*/ 1563742 w 4477"/>
              <a:gd name="T57" fmla="*/ 48069 h 4133"/>
              <a:gd name="T58" fmla="*/ 353597 w 4477"/>
              <a:gd name="T59" fmla="*/ 1192792 h 4133"/>
              <a:gd name="T60" fmla="*/ 353597 w 4477"/>
              <a:gd name="T61" fmla="*/ 1254473 h 4133"/>
              <a:gd name="T62" fmla="*/ 1496087 w 4477"/>
              <a:gd name="T63" fmla="*/ 1433562 h 4133"/>
              <a:gd name="T64" fmla="*/ 80847 w 4477"/>
              <a:gd name="T65" fmla="*/ 1595210 h 4133"/>
              <a:gd name="T66" fmla="*/ 0 w 4477"/>
              <a:gd name="T67" fmla="*/ 561514 h 4133"/>
              <a:gd name="T68" fmla="*/ 325088 w 4477"/>
              <a:gd name="T69" fmla="*/ 213971 h 4133"/>
              <a:gd name="T70" fmla="*/ 1204614 w 4477"/>
              <a:gd name="T71" fmla="*/ 191000 h 4133"/>
              <a:gd name="T72" fmla="*/ 1212273 w 4477"/>
              <a:gd name="T73" fmla="*/ 272249 h 4133"/>
              <a:gd name="T74" fmla="*/ 461251 w 4477"/>
              <a:gd name="T75" fmla="*/ 352648 h 4133"/>
              <a:gd name="T76" fmla="*/ 442528 w 4477"/>
              <a:gd name="T77" fmla="*/ 647443 h 4133"/>
              <a:gd name="T78" fmla="*/ 161693 w 4477"/>
              <a:gd name="T79" fmla="*/ 1433562 h 4133"/>
              <a:gd name="T80" fmla="*/ 200840 w 4477"/>
              <a:gd name="T81" fmla="*/ 558111 h 4133"/>
              <a:gd name="T82" fmla="*/ 200840 w 4477"/>
              <a:gd name="T83" fmla="*/ 558111 h 4133"/>
              <a:gd name="T84" fmla="*/ 353597 w 4477"/>
              <a:gd name="T85" fmla="*/ 938409 h 4133"/>
              <a:gd name="T86" fmla="*/ 1195678 w 4477"/>
              <a:gd name="T87" fmla="*/ 938409 h 4133"/>
              <a:gd name="T88" fmla="*/ 689749 w 4477"/>
              <a:gd name="T89" fmla="*/ 708699 h 4133"/>
              <a:gd name="T90" fmla="*/ 1195678 w 4477"/>
              <a:gd name="T91" fmla="*/ 708699 h 4133"/>
              <a:gd name="T92" fmla="*/ 689749 w 4477"/>
              <a:gd name="T93" fmla="*/ 473033 h 4133"/>
              <a:gd name="T94" fmla="*/ 1195678 w 4477"/>
              <a:gd name="T95" fmla="*/ 473033 h 4133"/>
              <a:gd name="T96" fmla="*/ 1702884 w 4477"/>
              <a:gd name="T97" fmla="*/ 1505878 h 4133"/>
              <a:gd name="T98" fmla="*/ 1802878 w 4477"/>
              <a:gd name="T99" fmla="*/ 1758134 h 4133"/>
              <a:gd name="T100" fmla="*/ 1837344 w 4477"/>
              <a:gd name="T101" fmla="*/ 1473123 h 4133"/>
              <a:gd name="T102" fmla="*/ 1817771 w 4477"/>
              <a:gd name="T103" fmla="*/ 1059645 h 4133"/>
              <a:gd name="T104" fmla="*/ 1646717 w 4477"/>
              <a:gd name="T105" fmla="*/ 1482482 h 4133"/>
              <a:gd name="T106" fmla="*/ 1524596 w 4477"/>
              <a:gd name="T107" fmla="*/ 1126431 h 413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77" h="4133">
                <a:moveTo>
                  <a:pt x="3646" y="48"/>
                </a:moveTo>
                <a:lnTo>
                  <a:pt x="3646" y="48"/>
                </a:lnTo>
                <a:lnTo>
                  <a:pt x="3623" y="39"/>
                </a:lnTo>
                <a:lnTo>
                  <a:pt x="3600" y="31"/>
                </a:lnTo>
                <a:lnTo>
                  <a:pt x="3578" y="24"/>
                </a:lnTo>
                <a:lnTo>
                  <a:pt x="3557" y="18"/>
                </a:lnTo>
                <a:lnTo>
                  <a:pt x="3536" y="13"/>
                </a:lnTo>
                <a:lnTo>
                  <a:pt x="3515" y="8"/>
                </a:lnTo>
                <a:lnTo>
                  <a:pt x="3494" y="5"/>
                </a:lnTo>
                <a:lnTo>
                  <a:pt x="3473" y="3"/>
                </a:lnTo>
                <a:lnTo>
                  <a:pt x="3454" y="1"/>
                </a:lnTo>
                <a:lnTo>
                  <a:pt x="3434" y="0"/>
                </a:lnTo>
                <a:lnTo>
                  <a:pt x="3415" y="0"/>
                </a:lnTo>
                <a:lnTo>
                  <a:pt x="3395" y="1"/>
                </a:lnTo>
                <a:lnTo>
                  <a:pt x="3376" y="3"/>
                </a:lnTo>
                <a:lnTo>
                  <a:pt x="3358" y="5"/>
                </a:lnTo>
                <a:lnTo>
                  <a:pt x="3339" y="9"/>
                </a:lnTo>
                <a:lnTo>
                  <a:pt x="3321" y="13"/>
                </a:lnTo>
                <a:lnTo>
                  <a:pt x="3303" y="18"/>
                </a:lnTo>
                <a:lnTo>
                  <a:pt x="3285" y="23"/>
                </a:lnTo>
                <a:lnTo>
                  <a:pt x="3268" y="30"/>
                </a:lnTo>
                <a:lnTo>
                  <a:pt x="3251" y="37"/>
                </a:lnTo>
                <a:lnTo>
                  <a:pt x="3235" y="45"/>
                </a:lnTo>
                <a:lnTo>
                  <a:pt x="3219" y="54"/>
                </a:lnTo>
                <a:lnTo>
                  <a:pt x="3201" y="63"/>
                </a:lnTo>
                <a:lnTo>
                  <a:pt x="3186" y="74"/>
                </a:lnTo>
                <a:lnTo>
                  <a:pt x="3170" y="85"/>
                </a:lnTo>
                <a:lnTo>
                  <a:pt x="3155" y="96"/>
                </a:lnTo>
                <a:lnTo>
                  <a:pt x="3139" y="108"/>
                </a:lnTo>
                <a:lnTo>
                  <a:pt x="3124" y="121"/>
                </a:lnTo>
                <a:lnTo>
                  <a:pt x="3110" y="134"/>
                </a:lnTo>
                <a:lnTo>
                  <a:pt x="3094" y="149"/>
                </a:lnTo>
                <a:lnTo>
                  <a:pt x="3066" y="179"/>
                </a:lnTo>
                <a:lnTo>
                  <a:pt x="3079" y="337"/>
                </a:lnTo>
                <a:lnTo>
                  <a:pt x="3094" y="494"/>
                </a:lnTo>
                <a:lnTo>
                  <a:pt x="3112" y="649"/>
                </a:lnTo>
                <a:lnTo>
                  <a:pt x="3131" y="802"/>
                </a:lnTo>
                <a:lnTo>
                  <a:pt x="3151" y="954"/>
                </a:lnTo>
                <a:lnTo>
                  <a:pt x="3174" y="1104"/>
                </a:lnTo>
                <a:lnTo>
                  <a:pt x="3198" y="1252"/>
                </a:lnTo>
                <a:lnTo>
                  <a:pt x="3226" y="1398"/>
                </a:lnTo>
                <a:lnTo>
                  <a:pt x="3254" y="1543"/>
                </a:lnTo>
                <a:lnTo>
                  <a:pt x="3284" y="1686"/>
                </a:lnTo>
                <a:lnTo>
                  <a:pt x="3318" y="1827"/>
                </a:lnTo>
                <a:lnTo>
                  <a:pt x="3352" y="1967"/>
                </a:lnTo>
                <a:lnTo>
                  <a:pt x="3388" y="2104"/>
                </a:lnTo>
                <a:lnTo>
                  <a:pt x="3407" y="2172"/>
                </a:lnTo>
                <a:lnTo>
                  <a:pt x="3427" y="2240"/>
                </a:lnTo>
                <a:lnTo>
                  <a:pt x="3447" y="2307"/>
                </a:lnTo>
                <a:lnTo>
                  <a:pt x="3468" y="2374"/>
                </a:lnTo>
                <a:lnTo>
                  <a:pt x="3488" y="2441"/>
                </a:lnTo>
                <a:lnTo>
                  <a:pt x="3510" y="2506"/>
                </a:lnTo>
                <a:lnTo>
                  <a:pt x="4267" y="2335"/>
                </a:lnTo>
                <a:lnTo>
                  <a:pt x="4258" y="2257"/>
                </a:lnTo>
                <a:lnTo>
                  <a:pt x="4249" y="2179"/>
                </a:lnTo>
                <a:lnTo>
                  <a:pt x="4238" y="2102"/>
                </a:lnTo>
                <a:lnTo>
                  <a:pt x="4227" y="2026"/>
                </a:lnTo>
                <a:lnTo>
                  <a:pt x="4214" y="1950"/>
                </a:lnTo>
                <a:lnTo>
                  <a:pt x="4202" y="1874"/>
                </a:lnTo>
                <a:lnTo>
                  <a:pt x="4189" y="1798"/>
                </a:lnTo>
                <a:lnTo>
                  <a:pt x="4175" y="1724"/>
                </a:lnTo>
                <a:lnTo>
                  <a:pt x="4161" y="1649"/>
                </a:lnTo>
                <a:lnTo>
                  <a:pt x="4146" y="1574"/>
                </a:lnTo>
                <a:lnTo>
                  <a:pt x="4130" y="1500"/>
                </a:lnTo>
                <a:lnTo>
                  <a:pt x="4113" y="1428"/>
                </a:lnTo>
                <a:lnTo>
                  <a:pt x="4096" y="1354"/>
                </a:lnTo>
                <a:lnTo>
                  <a:pt x="4078" y="1282"/>
                </a:lnTo>
                <a:lnTo>
                  <a:pt x="4060" y="1210"/>
                </a:lnTo>
                <a:lnTo>
                  <a:pt x="4041" y="1138"/>
                </a:lnTo>
                <a:lnTo>
                  <a:pt x="4020" y="1067"/>
                </a:lnTo>
                <a:lnTo>
                  <a:pt x="4000" y="995"/>
                </a:lnTo>
                <a:lnTo>
                  <a:pt x="3979" y="926"/>
                </a:lnTo>
                <a:lnTo>
                  <a:pt x="3957" y="855"/>
                </a:lnTo>
                <a:lnTo>
                  <a:pt x="3935" y="785"/>
                </a:lnTo>
                <a:lnTo>
                  <a:pt x="3911" y="717"/>
                </a:lnTo>
                <a:lnTo>
                  <a:pt x="3888" y="648"/>
                </a:lnTo>
                <a:lnTo>
                  <a:pt x="3863" y="579"/>
                </a:lnTo>
                <a:lnTo>
                  <a:pt x="3839" y="512"/>
                </a:lnTo>
                <a:lnTo>
                  <a:pt x="3812" y="444"/>
                </a:lnTo>
                <a:lnTo>
                  <a:pt x="3786" y="377"/>
                </a:lnTo>
                <a:lnTo>
                  <a:pt x="3759" y="310"/>
                </a:lnTo>
                <a:lnTo>
                  <a:pt x="3732" y="244"/>
                </a:lnTo>
                <a:lnTo>
                  <a:pt x="3703" y="179"/>
                </a:lnTo>
                <a:lnTo>
                  <a:pt x="3675" y="113"/>
                </a:lnTo>
                <a:lnTo>
                  <a:pt x="3646" y="48"/>
                </a:lnTo>
                <a:close/>
                <a:moveTo>
                  <a:pt x="831" y="2804"/>
                </a:moveTo>
                <a:lnTo>
                  <a:pt x="2810" y="2804"/>
                </a:lnTo>
                <a:lnTo>
                  <a:pt x="2810" y="2949"/>
                </a:lnTo>
                <a:lnTo>
                  <a:pt x="831" y="2949"/>
                </a:lnTo>
                <a:lnTo>
                  <a:pt x="831" y="2804"/>
                </a:lnTo>
                <a:close/>
                <a:moveTo>
                  <a:pt x="3516" y="3370"/>
                </a:moveTo>
                <a:lnTo>
                  <a:pt x="3637" y="3750"/>
                </a:lnTo>
                <a:lnTo>
                  <a:pt x="190" y="3750"/>
                </a:lnTo>
                <a:lnTo>
                  <a:pt x="0" y="3750"/>
                </a:lnTo>
                <a:lnTo>
                  <a:pt x="0" y="3559"/>
                </a:lnTo>
                <a:lnTo>
                  <a:pt x="0" y="1320"/>
                </a:lnTo>
                <a:lnTo>
                  <a:pt x="0" y="1240"/>
                </a:lnTo>
                <a:lnTo>
                  <a:pt x="59" y="1183"/>
                </a:lnTo>
                <a:lnTo>
                  <a:pt x="764" y="503"/>
                </a:lnTo>
                <a:lnTo>
                  <a:pt x="819" y="449"/>
                </a:lnTo>
                <a:lnTo>
                  <a:pt x="895" y="449"/>
                </a:lnTo>
                <a:lnTo>
                  <a:pt x="2831" y="449"/>
                </a:lnTo>
                <a:lnTo>
                  <a:pt x="2840" y="545"/>
                </a:lnTo>
                <a:lnTo>
                  <a:pt x="2849" y="640"/>
                </a:lnTo>
                <a:lnTo>
                  <a:pt x="2859" y="735"/>
                </a:lnTo>
                <a:lnTo>
                  <a:pt x="2870" y="829"/>
                </a:lnTo>
                <a:lnTo>
                  <a:pt x="1084" y="829"/>
                </a:lnTo>
                <a:lnTo>
                  <a:pt x="1138" y="1419"/>
                </a:lnTo>
                <a:lnTo>
                  <a:pt x="1148" y="1526"/>
                </a:lnTo>
                <a:lnTo>
                  <a:pt x="1040" y="1522"/>
                </a:lnTo>
                <a:lnTo>
                  <a:pt x="380" y="1497"/>
                </a:lnTo>
                <a:lnTo>
                  <a:pt x="380" y="3370"/>
                </a:lnTo>
                <a:lnTo>
                  <a:pt x="3516" y="3370"/>
                </a:lnTo>
                <a:close/>
                <a:moveTo>
                  <a:pt x="472" y="1312"/>
                </a:moveTo>
                <a:lnTo>
                  <a:pt x="939" y="1329"/>
                </a:lnTo>
                <a:lnTo>
                  <a:pt x="900" y="898"/>
                </a:lnTo>
                <a:lnTo>
                  <a:pt x="472" y="1312"/>
                </a:lnTo>
                <a:close/>
                <a:moveTo>
                  <a:pt x="2810" y="2206"/>
                </a:moveTo>
                <a:lnTo>
                  <a:pt x="831" y="2206"/>
                </a:lnTo>
                <a:lnTo>
                  <a:pt x="831" y="2351"/>
                </a:lnTo>
                <a:lnTo>
                  <a:pt x="2810" y="2351"/>
                </a:lnTo>
                <a:lnTo>
                  <a:pt x="2810" y="2206"/>
                </a:lnTo>
                <a:close/>
                <a:moveTo>
                  <a:pt x="2810" y="1666"/>
                </a:moveTo>
                <a:lnTo>
                  <a:pt x="1621" y="1666"/>
                </a:lnTo>
                <a:lnTo>
                  <a:pt x="1621" y="1810"/>
                </a:lnTo>
                <a:lnTo>
                  <a:pt x="2810" y="1810"/>
                </a:lnTo>
                <a:lnTo>
                  <a:pt x="2810" y="1666"/>
                </a:lnTo>
                <a:close/>
                <a:moveTo>
                  <a:pt x="2810" y="1112"/>
                </a:moveTo>
                <a:lnTo>
                  <a:pt x="1621" y="1112"/>
                </a:lnTo>
                <a:lnTo>
                  <a:pt x="1621" y="1256"/>
                </a:lnTo>
                <a:lnTo>
                  <a:pt x="2810" y="1256"/>
                </a:lnTo>
                <a:lnTo>
                  <a:pt x="2810" y="1112"/>
                </a:lnTo>
                <a:close/>
                <a:moveTo>
                  <a:pt x="4318" y="3463"/>
                </a:moveTo>
                <a:lnTo>
                  <a:pt x="4002" y="3540"/>
                </a:lnTo>
                <a:lnTo>
                  <a:pt x="4007" y="3867"/>
                </a:lnTo>
                <a:lnTo>
                  <a:pt x="4237" y="4133"/>
                </a:lnTo>
                <a:lnTo>
                  <a:pt x="4387" y="4100"/>
                </a:lnTo>
                <a:lnTo>
                  <a:pt x="4477" y="3751"/>
                </a:lnTo>
                <a:lnTo>
                  <a:pt x="4318" y="3463"/>
                </a:lnTo>
                <a:close/>
                <a:moveTo>
                  <a:pt x="4272" y="2491"/>
                </a:moveTo>
                <a:lnTo>
                  <a:pt x="4272" y="2491"/>
                </a:lnTo>
                <a:lnTo>
                  <a:pt x="4388" y="3367"/>
                </a:lnTo>
                <a:lnTo>
                  <a:pt x="3870" y="3485"/>
                </a:lnTo>
                <a:lnTo>
                  <a:pt x="3583" y="2648"/>
                </a:lnTo>
                <a:lnTo>
                  <a:pt x="4272" y="24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1885418" y="1957082"/>
            <a:ext cx="488063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add your text.add your text.add your text.add your text.add your text.add your text.add your text.</a:t>
            </a:r>
          </a:p>
        </p:txBody>
      </p:sp>
      <p:sp>
        <p:nvSpPr>
          <p:cNvPr id="28" name="TextBox 15"/>
          <p:cNvSpPr txBox="1"/>
          <p:nvPr/>
        </p:nvSpPr>
        <p:spPr>
          <a:xfrm>
            <a:off x="1885417" y="3418211"/>
            <a:ext cx="3681237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add your text.add your text.add your text.add your text.add your text.add your text.</a:t>
            </a:r>
          </a:p>
        </p:txBody>
      </p:sp>
      <p:sp>
        <p:nvSpPr>
          <p:cNvPr id="29" name="TextBox 15"/>
          <p:cNvSpPr txBox="1"/>
          <p:nvPr/>
        </p:nvSpPr>
        <p:spPr>
          <a:xfrm>
            <a:off x="1835496" y="4970530"/>
            <a:ext cx="257848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add your text.add your text.add your text.add your text.add your text.</a:t>
            </a:r>
          </a:p>
        </p:txBody>
      </p:sp>
      <p:sp>
        <p:nvSpPr>
          <p:cNvPr id="30" name="KSO_Shape"/>
          <p:cNvSpPr/>
          <p:nvPr/>
        </p:nvSpPr>
        <p:spPr bwMode="auto">
          <a:xfrm>
            <a:off x="7878751" y="1957270"/>
            <a:ext cx="622298" cy="846674"/>
          </a:xfrm>
          <a:custGeom>
            <a:avLst/>
            <a:gdLst>
              <a:gd name="T0" fmla="*/ 433263854 w 4676"/>
              <a:gd name="T1" fmla="*/ 326073671 h 6235"/>
              <a:gd name="T2" fmla="*/ 419356764 w 4676"/>
              <a:gd name="T3" fmla="*/ 272863828 h 6235"/>
              <a:gd name="T4" fmla="*/ 397143001 w 4676"/>
              <a:gd name="T5" fmla="*/ 220494202 h 6235"/>
              <a:gd name="T6" fmla="*/ 369235627 w 4676"/>
              <a:gd name="T7" fmla="*/ 170364746 h 6235"/>
              <a:gd name="T8" fmla="*/ 334328111 w 4676"/>
              <a:gd name="T9" fmla="*/ 118181800 h 6235"/>
              <a:gd name="T10" fmla="*/ 277300025 w 4676"/>
              <a:gd name="T11" fmla="*/ 46862083 h 6235"/>
              <a:gd name="T12" fmla="*/ 243886036 w 4676"/>
              <a:gd name="T13" fmla="*/ 10642030 h 6235"/>
              <a:gd name="T14" fmla="*/ 233525765 w 4676"/>
              <a:gd name="T15" fmla="*/ 3454054 h 6235"/>
              <a:gd name="T16" fmla="*/ 221671968 w 4676"/>
              <a:gd name="T17" fmla="*/ 186681 h 6235"/>
              <a:gd name="T18" fmla="*/ 211311697 w 4676"/>
              <a:gd name="T19" fmla="*/ 653536 h 6235"/>
              <a:gd name="T20" fmla="*/ 199644896 w 4676"/>
              <a:gd name="T21" fmla="*/ 5040994 h 6235"/>
              <a:gd name="T22" fmla="*/ 189097935 w 4676"/>
              <a:gd name="T23" fmla="*/ 14096083 h 6235"/>
              <a:gd name="T24" fmla="*/ 144390221 w 4676"/>
              <a:gd name="T25" fmla="*/ 64038553 h 6235"/>
              <a:gd name="T26" fmla="*/ 88855356 w 4676"/>
              <a:gd name="T27" fmla="*/ 137038703 h 6235"/>
              <a:gd name="T28" fmla="*/ 58801496 w 4676"/>
              <a:gd name="T29" fmla="*/ 184367336 h 6235"/>
              <a:gd name="T30" fmla="*/ 32294150 w 4676"/>
              <a:gd name="T31" fmla="*/ 235243516 h 6235"/>
              <a:gd name="T32" fmla="*/ 12133681 w 4676"/>
              <a:gd name="T33" fmla="*/ 288079997 h 6235"/>
              <a:gd name="T34" fmla="*/ 1120145 w 4676"/>
              <a:gd name="T35" fmla="*/ 341289840 h 6235"/>
              <a:gd name="T36" fmla="*/ 653265 w 4676"/>
              <a:gd name="T37" fmla="*/ 380497092 h 6235"/>
              <a:gd name="T38" fmla="*/ 6906949 w 4676"/>
              <a:gd name="T39" fmla="*/ 418210593 h 6235"/>
              <a:gd name="T40" fmla="*/ 19320513 w 4676"/>
              <a:gd name="T41" fmla="*/ 453497242 h 6235"/>
              <a:gd name="T42" fmla="*/ 37240998 w 4676"/>
              <a:gd name="T43" fmla="*/ 485796387 h 6235"/>
              <a:gd name="T44" fmla="*/ 60294717 w 4676"/>
              <a:gd name="T45" fmla="*/ 514361610 h 6235"/>
              <a:gd name="T46" fmla="*/ 87735516 w 4676"/>
              <a:gd name="T47" fmla="*/ 538632868 h 6235"/>
              <a:gd name="T48" fmla="*/ 118909521 w 4676"/>
              <a:gd name="T49" fmla="*/ 558143002 h 6235"/>
              <a:gd name="T50" fmla="*/ 153350463 w 4676"/>
              <a:gd name="T51" fmla="*/ 572145592 h 6235"/>
              <a:gd name="T52" fmla="*/ 190497963 w 4676"/>
              <a:gd name="T53" fmla="*/ 580360465 h 6235"/>
              <a:gd name="T54" fmla="*/ 223912258 w 4676"/>
              <a:gd name="T55" fmla="*/ 581947405 h 6235"/>
              <a:gd name="T56" fmla="*/ 262086405 w 4676"/>
              <a:gd name="T57" fmla="*/ 577559947 h 6235"/>
              <a:gd name="T58" fmla="*/ 298207258 w 4676"/>
              <a:gd name="T59" fmla="*/ 566824730 h 6235"/>
              <a:gd name="T60" fmla="*/ 331341364 w 4676"/>
              <a:gd name="T61" fmla="*/ 550394983 h 6235"/>
              <a:gd name="T62" fmla="*/ 360928649 w 4676"/>
              <a:gd name="T63" fmla="*/ 528737562 h 6235"/>
              <a:gd name="T64" fmla="*/ 386502847 w 4676"/>
              <a:gd name="T65" fmla="*/ 502599496 h 6235"/>
              <a:gd name="T66" fmla="*/ 407503272 w 4676"/>
              <a:gd name="T67" fmla="*/ 472260652 h 6235"/>
              <a:gd name="T68" fmla="*/ 423183772 w 4676"/>
              <a:gd name="T69" fmla="*/ 438747623 h 6235"/>
              <a:gd name="T70" fmla="*/ 433077163 w 4676"/>
              <a:gd name="T71" fmla="*/ 402340889 h 6235"/>
              <a:gd name="T72" fmla="*/ 436437293 w 4676"/>
              <a:gd name="T73" fmla="*/ 363787172 h 6235"/>
              <a:gd name="T74" fmla="*/ 346741675 w 4676"/>
              <a:gd name="T75" fmla="*/ 477114965 h 6235"/>
              <a:gd name="T76" fmla="*/ 323594459 w 4676"/>
              <a:gd name="T77" fmla="*/ 496625098 h 6235"/>
              <a:gd name="T78" fmla="*/ 297740684 w 4676"/>
              <a:gd name="T79" fmla="*/ 507267128 h 6235"/>
              <a:gd name="T80" fmla="*/ 271699912 w 4676"/>
              <a:gd name="T81" fmla="*/ 508667387 h 6235"/>
              <a:gd name="T82" fmla="*/ 247619241 w 4676"/>
              <a:gd name="T83" fmla="*/ 499705790 h 6235"/>
              <a:gd name="T84" fmla="*/ 231565665 w 4676"/>
              <a:gd name="T85" fmla="*/ 484582809 h 6235"/>
              <a:gd name="T86" fmla="*/ 220738820 w 4676"/>
              <a:gd name="T87" fmla="*/ 460965087 h 6235"/>
              <a:gd name="T88" fmla="*/ 218498530 w 4676"/>
              <a:gd name="T89" fmla="*/ 433426761 h 6235"/>
              <a:gd name="T90" fmla="*/ 225125595 w 4676"/>
              <a:gd name="T91" fmla="*/ 404301496 h 6235"/>
              <a:gd name="T92" fmla="*/ 238005734 w 4676"/>
              <a:gd name="T93" fmla="*/ 380030237 h 6235"/>
              <a:gd name="T94" fmla="*/ 259473039 w 4676"/>
              <a:gd name="T95" fmla="*/ 357159238 h 6235"/>
              <a:gd name="T96" fmla="*/ 284486858 w 4676"/>
              <a:gd name="T97" fmla="*/ 342690099 h 6235"/>
              <a:gd name="T98" fmla="*/ 310714320 w 4676"/>
              <a:gd name="T99" fmla="*/ 337182250 h 6235"/>
              <a:gd name="T100" fmla="*/ 335914830 w 4676"/>
              <a:gd name="T101" fmla="*/ 341663201 h 6235"/>
              <a:gd name="T102" fmla="*/ 354582078 w 4676"/>
              <a:gd name="T103" fmla="*/ 353611997 h 6235"/>
              <a:gd name="T104" fmla="*/ 369142434 w 4676"/>
              <a:gd name="T105" fmla="*/ 374709375 h 6235"/>
              <a:gd name="T106" fmla="*/ 375022431 w 4676"/>
              <a:gd name="T107" fmla="*/ 400847442 h 6235"/>
              <a:gd name="T108" fmla="*/ 372222374 w 4676"/>
              <a:gd name="T109" fmla="*/ 429692839 h 6235"/>
              <a:gd name="T110" fmla="*/ 360368883 w 4676"/>
              <a:gd name="T111" fmla="*/ 458537930 h 62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4676" h="6235">
                <a:moveTo>
                  <a:pt x="4676" y="3897"/>
                </a:moveTo>
                <a:lnTo>
                  <a:pt x="4676" y="3897"/>
                </a:lnTo>
                <a:lnTo>
                  <a:pt x="4674" y="3817"/>
                </a:lnTo>
                <a:lnTo>
                  <a:pt x="4671" y="3736"/>
                </a:lnTo>
                <a:lnTo>
                  <a:pt x="4663" y="3656"/>
                </a:lnTo>
                <a:lnTo>
                  <a:pt x="4653" y="3575"/>
                </a:lnTo>
                <a:lnTo>
                  <a:pt x="4642" y="3493"/>
                </a:lnTo>
                <a:lnTo>
                  <a:pt x="4627" y="3412"/>
                </a:lnTo>
                <a:lnTo>
                  <a:pt x="4610" y="3330"/>
                </a:lnTo>
                <a:lnTo>
                  <a:pt x="4590" y="3249"/>
                </a:lnTo>
                <a:lnTo>
                  <a:pt x="4569" y="3167"/>
                </a:lnTo>
                <a:lnTo>
                  <a:pt x="4546" y="3086"/>
                </a:lnTo>
                <a:lnTo>
                  <a:pt x="4520" y="3005"/>
                </a:lnTo>
                <a:lnTo>
                  <a:pt x="4493" y="2923"/>
                </a:lnTo>
                <a:lnTo>
                  <a:pt x="4463" y="2842"/>
                </a:lnTo>
                <a:lnTo>
                  <a:pt x="4432" y="2761"/>
                </a:lnTo>
                <a:lnTo>
                  <a:pt x="4400" y="2680"/>
                </a:lnTo>
                <a:lnTo>
                  <a:pt x="4366" y="2600"/>
                </a:lnTo>
                <a:lnTo>
                  <a:pt x="4330" y="2520"/>
                </a:lnTo>
                <a:lnTo>
                  <a:pt x="4293" y="2441"/>
                </a:lnTo>
                <a:lnTo>
                  <a:pt x="4255" y="2362"/>
                </a:lnTo>
                <a:lnTo>
                  <a:pt x="4215" y="2283"/>
                </a:lnTo>
                <a:lnTo>
                  <a:pt x="4173" y="2205"/>
                </a:lnTo>
                <a:lnTo>
                  <a:pt x="4133" y="2127"/>
                </a:lnTo>
                <a:lnTo>
                  <a:pt x="4089" y="2051"/>
                </a:lnTo>
                <a:lnTo>
                  <a:pt x="4046" y="1975"/>
                </a:lnTo>
                <a:lnTo>
                  <a:pt x="4002" y="1900"/>
                </a:lnTo>
                <a:lnTo>
                  <a:pt x="3956" y="1825"/>
                </a:lnTo>
                <a:lnTo>
                  <a:pt x="3910" y="1752"/>
                </a:lnTo>
                <a:lnTo>
                  <a:pt x="3865" y="1679"/>
                </a:lnTo>
                <a:lnTo>
                  <a:pt x="3818" y="1608"/>
                </a:lnTo>
                <a:lnTo>
                  <a:pt x="3771" y="1537"/>
                </a:lnTo>
                <a:lnTo>
                  <a:pt x="3724" y="1468"/>
                </a:lnTo>
                <a:lnTo>
                  <a:pt x="3676" y="1399"/>
                </a:lnTo>
                <a:lnTo>
                  <a:pt x="3582" y="1266"/>
                </a:lnTo>
                <a:lnTo>
                  <a:pt x="3487" y="1139"/>
                </a:lnTo>
                <a:lnTo>
                  <a:pt x="3395" y="1016"/>
                </a:lnTo>
                <a:lnTo>
                  <a:pt x="3303" y="899"/>
                </a:lnTo>
                <a:lnTo>
                  <a:pt x="3214" y="789"/>
                </a:lnTo>
                <a:lnTo>
                  <a:pt x="3129" y="686"/>
                </a:lnTo>
                <a:lnTo>
                  <a:pt x="3048" y="590"/>
                </a:lnTo>
                <a:lnTo>
                  <a:pt x="2971" y="502"/>
                </a:lnTo>
                <a:lnTo>
                  <a:pt x="2901" y="420"/>
                </a:lnTo>
                <a:lnTo>
                  <a:pt x="2835" y="349"/>
                </a:lnTo>
                <a:lnTo>
                  <a:pt x="2777" y="285"/>
                </a:lnTo>
                <a:lnTo>
                  <a:pt x="2727" y="230"/>
                </a:lnTo>
                <a:lnTo>
                  <a:pt x="2650" y="151"/>
                </a:lnTo>
                <a:lnTo>
                  <a:pt x="2613" y="114"/>
                </a:lnTo>
                <a:lnTo>
                  <a:pt x="2600" y="100"/>
                </a:lnTo>
                <a:lnTo>
                  <a:pt x="2584" y="87"/>
                </a:lnTo>
                <a:lnTo>
                  <a:pt x="2569" y="75"/>
                </a:lnTo>
                <a:lnTo>
                  <a:pt x="2553" y="64"/>
                </a:lnTo>
                <a:lnTo>
                  <a:pt x="2536" y="54"/>
                </a:lnTo>
                <a:lnTo>
                  <a:pt x="2520" y="44"/>
                </a:lnTo>
                <a:lnTo>
                  <a:pt x="2502" y="37"/>
                </a:lnTo>
                <a:lnTo>
                  <a:pt x="2485" y="28"/>
                </a:lnTo>
                <a:lnTo>
                  <a:pt x="2466" y="22"/>
                </a:lnTo>
                <a:lnTo>
                  <a:pt x="2449" y="16"/>
                </a:lnTo>
                <a:lnTo>
                  <a:pt x="2431" y="11"/>
                </a:lnTo>
                <a:lnTo>
                  <a:pt x="2412" y="7"/>
                </a:lnTo>
                <a:lnTo>
                  <a:pt x="2394" y="5"/>
                </a:lnTo>
                <a:lnTo>
                  <a:pt x="2375" y="2"/>
                </a:lnTo>
                <a:lnTo>
                  <a:pt x="2357" y="1"/>
                </a:lnTo>
                <a:lnTo>
                  <a:pt x="2338" y="0"/>
                </a:lnTo>
                <a:lnTo>
                  <a:pt x="2320" y="1"/>
                </a:lnTo>
                <a:lnTo>
                  <a:pt x="2301" y="2"/>
                </a:lnTo>
                <a:lnTo>
                  <a:pt x="2283" y="5"/>
                </a:lnTo>
                <a:lnTo>
                  <a:pt x="2264" y="7"/>
                </a:lnTo>
                <a:lnTo>
                  <a:pt x="2246" y="11"/>
                </a:lnTo>
                <a:lnTo>
                  <a:pt x="2227" y="16"/>
                </a:lnTo>
                <a:lnTo>
                  <a:pt x="2209" y="22"/>
                </a:lnTo>
                <a:lnTo>
                  <a:pt x="2191" y="28"/>
                </a:lnTo>
                <a:lnTo>
                  <a:pt x="2174" y="37"/>
                </a:lnTo>
                <a:lnTo>
                  <a:pt x="2157" y="44"/>
                </a:lnTo>
                <a:lnTo>
                  <a:pt x="2139" y="54"/>
                </a:lnTo>
                <a:lnTo>
                  <a:pt x="2123" y="64"/>
                </a:lnTo>
                <a:lnTo>
                  <a:pt x="2107" y="75"/>
                </a:lnTo>
                <a:lnTo>
                  <a:pt x="2093" y="87"/>
                </a:lnTo>
                <a:lnTo>
                  <a:pt x="2077" y="100"/>
                </a:lnTo>
                <a:lnTo>
                  <a:pt x="2063" y="114"/>
                </a:lnTo>
                <a:lnTo>
                  <a:pt x="2026" y="151"/>
                </a:lnTo>
                <a:lnTo>
                  <a:pt x="1949" y="230"/>
                </a:lnTo>
                <a:lnTo>
                  <a:pt x="1899" y="285"/>
                </a:lnTo>
                <a:lnTo>
                  <a:pt x="1841" y="349"/>
                </a:lnTo>
                <a:lnTo>
                  <a:pt x="1775" y="420"/>
                </a:lnTo>
                <a:lnTo>
                  <a:pt x="1705" y="502"/>
                </a:lnTo>
                <a:lnTo>
                  <a:pt x="1629" y="590"/>
                </a:lnTo>
                <a:lnTo>
                  <a:pt x="1547" y="686"/>
                </a:lnTo>
                <a:lnTo>
                  <a:pt x="1462" y="789"/>
                </a:lnTo>
                <a:lnTo>
                  <a:pt x="1373" y="899"/>
                </a:lnTo>
                <a:lnTo>
                  <a:pt x="1282" y="1016"/>
                </a:lnTo>
                <a:lnTo>
                  <a:pt x="1188" y="1139"/>
                </a:lnTo>
                <a:lnTo>
                  <a:pt x="1094" y="1266"/>
                </a:lnTo>
                <a:lnTo>
                  <a:pt x="999" y="1399"/>
                </a:lnTo>
                <a:lnTo>
                  <a:pt x="952" y="1468"/>
                </a:lnTo>
                <a:lnTo>
                  <a:pt x="905" y="1537"/>
                </a:lnTo>
                <a:lnTo>
                  <a:pt x="858" y="1608"/>
                </a:lnTo>
                <a:lnTo>
                  <a:pt x="812" y="1679"/>
                </a:lnTo>
                <a:lnTo>
                  <a:pt x="766" y="1752"/>
                </a:lnTo>
                <a:lnTo>
                  <a:pt x="719" y="1825"/>
                </a:lnTo>
                <a:lnTo>
                  <a:pt x="675" y="1900"/>
                </a:lnTo>
                <a:lnTo>
                  <a:pt x="630" y="1975"/>
                </a:lnTo>
                <a:lnTo>
                  <a:pt x="587" y="2051"/>
                </a:lnTo>
                <a:lnTo>
                  <a:pt x="544" y="2127"/>
                </a:lnTo>
                <a:lnTo>
                  <a:pt x="502" y="2205"/>
                </a:lnTo>
                <a:lnTo>
                  <a:pt x="461" y="2283"/>
                </a:lnTo>
                <a:lnTo>
                  <a:pt x="422" y="2362"/>
                </a:lnTo>
                <a:lnTo>
                  <a:pt x="383" y="2441"/>
                </a:lnTo>
                <a:lnTo>
                  <a:pt x="346" y="2520"/>
                </a:lnTo>
                <a:lnTo>
                  <a:pt x="311" y="2600"/>
                </a:lnTo>
                <a:lnTo>
                  <a:pt x="276" y="2680"/>
                </a:lnTo>
                <a:lnTo>
                  <a:pt x="243" y="2761"/>
                </a:lnTo>
                <a:lnTo>
                  <a:pt x="212" y="2842"/>
                </a:lnTo>
                <a:lnTo>
                  <a:pt x="183" y="2923"/>
                </a:lnTo>
                <a:lnTo>
                  <a:pt x="155" y="3005"/>
                </a:lnTo>
                <a:lnTo>
                  <a:pt x="130" y="3086"/>
                </a:lnTo>
                <a:lnTo>
                  <a:pt x="106" y="3167"/>
                </a:lnTo>
                <a:lnTo>
                  <a:pt x="85" y="3249"/>
                </a:lnTo>
                <a:lnTo>
                  <a:pt x="66" y="3330"/>
                </a:lnTo>
                <a:lnTo>
                  <a:pt x="49" y="3412"/>
                </a:lnTo>
                <a:lnTo>
                  <a:pt x="34" y="3493"/>
                </a:lnTo>
                <a:lnTo>
                  <a:pt x="22" y="3575"/>
                </a:lnTo>
                <a:lnTo>
                  <a:pt x="12" y="3656"/>
                </a:lnTo>
                <a:lnTo>
                  <a:pt x="6" y="3736"/>
                </a:lnTo>
                <a:lnTo>
                  <a:pt x="1" y="3817"/>
                </a:lnTo>
                <a:lnTo>
                  <a:pt x="0" y="3897"/>
                </a:lnTo>
                <a:lnTo>
                  <a:pt x="1" y="3957"/>
                </a:lnTo>
                <a:lnTo>
                  <a:pt x="3" y="4016"/>
                </a:lnTo>
                <a:lnTo>
                  <a:pt x="7" y="4076"/>
                </a:lnTo>
                <a:lnTo>
                  <a:pt x="12" y="4135"/>
                </a:lnTo>
                <a:lnTo>
                  <a:pt x="18" y="4194"/>
                </a:lnTo>
                <a:lnTo>
                  <a:pt x="27" y="4252"/>
                </a:lnTo>
                <a:lnTo>
                  <a:pt x="37" y="4310"/>
                </a:lnTo>
                <a:lnTo>
                  <a:pt x="48" y="4367"/>
                </a:lnTo>
                <a:lnTo>
                  <a:pt x="60" y="4424"/>
                </a:lnTo>
                <a:lnTo>
                  <a:pt x="74" y="4480"/>
                </a:lnTo>
                <a:lnTo>
                  <a:pt x="88" y="4536"/>
                </a:lnTo>
                <a:lnTo>
                  <a:pt x="104" y="4591"/>
                </a:lnTo>
                <a:lnTo>
                  <a:pt x="123" y="4646"/>
                </a:lnTo>
                <a:lnTo>
                  <a:pt x="141" y="4700"/>
                </a:lnTo>
                <a:lnTo>
                  <a:pt x="162" y="4753"/>
                </a:lnTo>
                <a:lnTo>
                  <a:pt x="183" y="4806"/>
                </a:lnTo>
                <a:lnTo>
                  <a:pt x="207" y="4858"/>
                </a:lnTo>
                <a:lnTo>
                  <a:pt x="230" y="4910"/>
                </a:lnTo>
                <a:lnTo>
                  <a:pt x="256" y="4960"/>
                </a:lnTo>
                <a:lnTo>
                  <a:pt x="282" y="5010"/>
                </a:lnTo>
                <a:lnTo>
                  <a:pt x="311" y="5059"/>
                </a:lnTo>
                <a:lnTo>
                  <a:pt x="339" y="5109"/>
                </a:lnTo>
                <a:lnTo>
                  <a:pt x="369" y="5157"/>
                </a:lnTo>
                <a:lnTo>
                  <a:pt x="399" y="5204"/>
                </a:lnTo>
                <a:lnTo>
                  <a:pt x="431" y="5249"/>
                </a:lnTo>
                <a:lnTo>
                  <a:pt x="465" y="5295"/>
                </a:lnTo>
                <a:lnTo>
                  <a:pt x="499" y="5339"/>
                </a:lnTo>
                <a:lnTo>
                  <a:pt x="534" y="5384"/>
                </a:lnTo>
                <a:lnTo>
                  <a:pt x="571" y="5426"/>
                </a:lnTo>
                <a:lnTo>
                  <a:pt x="608" y="5468"/>
                </a:lnTo>
                <a:lnTo>
                  <a:pt x="646" y="5510"/>
                </a:lnTo>
                <a:lnTo>
                  <a:pt x="686" y="5549"/>
                </a:lnTo>
                <a:lnTo>
                  <a:pt x="725" y="5589"/>
                </a:lnTo>
                <a:lnTo>
                  <a:pt x="767" y="5627"/>
                </a:lnTo>
                <a:lnTo>
                  <a:pt x="809" y="5664"/>
                </a:lnTo>
                <a:lnTo>
                  <a:pt x="851" y="5701"/>
                </a:lnTo>
                <a:lnTo>
                  <a:pt x="895" y="5735"/>
                </a:lnTo>
                <a:lnTo>
                  <a:pt x="940" y="5770"/>
                </a:lnTo>
                <a:lnTo>
                  <a:pt x="986" y="5803"/>
                </a:lnTo>
                <a:lnTo>
                  <a:pt x="1031" y="5835"/>
                </a:lnTo>
                <a:lnTo>
                  <a:pt x="1078" y="5866"/>
                </a:lnTo>
                <a:lnTo>
                  <a:pt x="1126" y="5896"/>
                </a:lnTo>
                <a:lnTo>
                  <a:pt x="1176" y="5924"/>
                </a:lnTo>
                <a:lnTo>
                  <a:pt x="1225" y="5953"/>
                </a:lnTo>
                <a:lnTo>
                  <a:pt x="1274" y="5979"/>
                </a:lnTo>
                <a:lnTo>
                  <a:pt x="1325" y="6004"/>
                </a:lnTo>
                <a:lnTo>
                  <a:pt x="1377" y="6028"/>
                </a:lnTo>
                <a:lnTo>
                  <a:pt x="1429" y="6051"/>
                </a:lnTo>
                <a:lnTo>
                  <a:pt x="1482" y="6072"/>
                </a:lnTo>
                <a:lnTo>
                  <a:pt x="1535" y="6093"/>
                </a:lnTo>
                <a:lnTo>
                  <a:pt x="1589" y="6112"/>
                </a:lnTo>
                <a:lnTo>
                  <a:pt x="1643" y="6129"/>
                </a:lnTo>
                <a:lnTo>
                  <a:pt x="1699" y="6146"/>
                </a:lnTo>
                <a:lnTo>
                  <a:pt x="1754" y="6161"/>
                </a:lnTo>
                <a:lnTo>
                  <a:pt x="1811" y="6175"/>
                </a:lnTo>
                <a:lnTo>
                  <a:pt x="1868" y="6187"/>
                </a:lnTo>
                <a:lnTo>
                  <a:pt x="1925" y="6198"/>
                </a:lnTo>
                <a:lnTo>
                  <a:pt x="1983" y="6208"/>
                </a:lnTo>
                <a:lnTo>
                  <a:pt x="2041" y="6217"/>
                </a:lnTo>
                <a:lnTo>
                  <a:pt x="2100" y="6223"/>
                </a:lnTo>
                <a:lnTo>
                  <a:pt x="2158" y="6228"/>
                </a:lnTo>
                <a:lnTo>
                  <a:pt x="2218" y="6232"/>
                </a:lnTo>
                <a:lnTo>
                  <a:pt x="2278" y="6234"/>
                </a:lnTo>
                <a:lnTo>
                  <a:pt x="2338" y="6235"/>
                </a:lnTo>
                <a:lnTo>
                  <a:pt x="2399" y="6234"/>
                </a:lnTo>
                <a:lnTo>
                  <a:pt x="2458" y="6232"/>
                </a:lnTo>
                <a:lnTo>
                  <a:pt x="2518" y="6228"/>
                </a:lnTo>
                <a:lnTo>
                  <a:pt x="2576" y="6223"/>
                </a:lnTo>
                <a:lnTo>
                  <a:pt x="2636" y="6217"/>
                </a:lnTo>
                <a:lnTo>
                  <a:pt x="2694" y="6208"/>
                </a:lnTo>
                <a:lnTo>
                  <a:pt x="2752" y="6198"/>
                </a:lnTo>
                <a:lnTo>
                  <a:pt x="2808" y="6187"/>
                </a:lnTo>
                <a:lnTo>
                  <a:pt x="2865" y="6175"/>
                </a:lnTo>
                <a:lnTo>
                  <a:pt x="2922" y="6161"/>
                </a:lnTo>
                <a:lnTo>
                  <a:pt x="2977" y="6146"/>
                </a:lnTo>
                <a:lnTo>
                  <a:pt x="3033" y="6129"/>
                </a:lnTo>
                <a:lnTo>
                  <a:pt x="3087" y="6112"/>
                </a:lnTo>
                <a:lnTo>
                  <a:pt x="3142" y="6093"/>
                </a:lnTo>
                <a:lnTo>
                  <a:pt x="3195" y="6072"/>
                </a:lnTo>
                <a:lnTo>
                  <a:pt x="3248" y="6051"/>
                </a:lnTo>
                <a:lnTo>
                  <a:pt x="3299" y="6028"/>
                </a:lnTo>
                <a:lnTo>
                  <a:pt x="3351" y="6004"/>
                </a:lnTo>
                <a:lnTo>
                  <a:pt x="3402" y="5979"/>
                </a:lnTo>
                <a:lnTo>
                  <a:pt x="3451" y="5953"/>
                </a:lnTo>
                <a:lnTo>
                  <a:pt x="3501" y="5924"/>
                </a:lnTo>
                <a:lnTo>
                  <a:pt x="3550" y="5896"/>
                </a:lnTo>
                <a:lnTo>
                  <a:pt x="3597" y="5866"/>
                </a:lnTo>
                <a:lnTo>
                  <a:pt x="3644" y="5835"/>
                </a:lnTo>
                <a:lnTo>
                  <a:pt x="3691" y="5803"/>
                </a:lnTo>
                <a:lnTo>
                  <a:pt x="3736" y="5770"/>
                </a:lnTo>
                <a:lnTo>
                  <a:pt x="3781" y="5735"/>
                </a:lnTo>
                <a:lnTo>
                  <a:pt x="3824" y="5701"/>
                </a:lnTo>
                <a:lnTo>
                  <a:pt x="3867" y="5664"/>
                </a:lnTo>
                <a:lnTo>
                  <a:pt x="3909" y="5627"/>
                </a:lnTo>
                <a:lnTo>
                  <a:pt x="3950" y="5589"/>
                </a:lnTo>
                <a:lnTo>
                  <a:pt x="3991" y="5549"/>
                </a:lnTo>
                <a:lnTo>
                  <a:pt x="4030" y="5510"/>
                </a:lnTo>
                <a:lnTo>
                  <a:pt x="4068" y="5468"/>
                </a:lnTo>
                <a:lnTo>
                  <a:pt x="4105" y="5426"/>
                </a:lnTo>
                <a:lnTo>
                  <a:pt x="4141" y="5384"/>
                </a:lnTo>
                <a:lnTo>
                  <a:pt x="4177" y="5339"/>
                </a:lnTo>
                <a:lnTo>
                  <a:pt x="4211" y="5295"/>
                </a:lnTo>
                <a:lnTo>
                  <a:pt x="4244" y="5249"/>
                </a:lnTo>
                <a:lnTo>
                  <a:pt x="4276" y="5204"/>
                </a:lnTo>
                <a:lnTo>
                  <a:pt x="4308" y="5157"/>
                </a:lnTo>
                <a:lnTo>
                  <a:pt x="4337" y="5109"/>
                </a:lnTo>
                <a:lnTo>
                  <a:pt x="4366" y="5059"/>
                </a:lnTo>
                <a:lnTo>
                  <a:pt x="4393" y="5010"/>
                </a:lnTo>
                <a:lnTo>
                  <a:pt x="4420" y="4960"/>
                </a:lnTo>
                <a:lnTo>
                  <a:pt x="4445" y="4910"/>
                </a:lnTo>
                <a:lnTo>
                  <a:pt x="4469" y="4858"/>
                </a:lnTo>
                <a:lnTo>
                  <a:pt x="4492" y="4806"/>
                </a:lnTo>
                <a:lnTo>
                  <a:pt x="4514" y="4753"/>
                </a:lnTo>
                <a:lnTo>
                  <a:pt x="4534" y="4700"/>
                </a:lnTo>
                <a:lnTo>
                  <a:pt x="4553" y="4646"/>
                </a:lnTo>
                <a:lnTo>
                  <a:pt x="4571" y="4591"/>
                </a:lnTo>
                <a:lnTo>
                  <a:pt x="4587" y="4536"/>
                </a:lnTo>
                <a:lnTo>
                  <a:pt x="4603" y="4480"/>
                </a:lnTo>
                <a:lnTo>
                  <a:pt x="4616" y="4424"/>
                </a:lnTo>
                <a:lnTo>
                  <a:pt x="4629" y="4367"/>
                </a:lnTo>
                <a:lnTo>
                  <a:pt x="4640" y="4310"/>
                </a:lnTo>
                <a:lnTo>
                  <a:pt x="4648" y="4252"/>
                </a:lnTo>
                <a:lnTo>
                  <a:pt x="4657" y="4194"/>
                </a:lnTo>
                <a:lnTo>
                  <a:pt x="4664" y="4135"/>
                </a:lnTo>
                <a:lnTo>
                  <a:pt x="4669" y="4076"/>
                </a:lnTo>
                <a:lnTo>
                  <a:pt x="4673" y="4016"/>
                </a:lnTo>
                <a:lnTo>
                  <a:pt x="4676" y="3957"/>
                </a:lnTo>
                <a:lnTo>
                  <a:pt x="4676" y="3897"/>
                </a:lnTo>
                <a:close/>
                <a:moveTo>
                  <a:pt x="3835" y="4954"/>
                </a:moveTo>
                <a:lnTo>
                  <a:pt x="3835" y="4954"/>
                </a:lnTo>
                <a:lnTo>
                  <a:pt x="3807" y="4996"/>
                </a:lnTo>
                <a:lnTo>
                  <a:pt x="3778" y="5036"/>
                </a:lnTo>
                <a:lnTo>
                  <a:pt x="3747" y="5075"/>
                </a:lnTo>
                <a:lnTo>
                  <a:pt x="3715" y="5111"/>
                </a:lnTo>
                <a:lnTo>
                  <a:pt x="3683" y="5147"/>
                </a:lnTo>
                <a:lnTo>
                  <a:pt x="3649" y="5180"/>
                </a:lnTo>
                <a:lnTo>
                  <a:pt x="3614" y="5211"/>
                </a:lnTo>
                <a:lnTo>
                  <a:pt x="3578" y="5241"/>
                </a:lnTo>
                <a:lnTo>
                  <a:pt x="3543" y="5269"/>
                </a:lnTo>
                <a:lnTo>
                  <a:pt x="3506" y="5295"/>
                </a:lnTo>
                <a:lnTo>
                  <a:pt x="3467" y="5320"/>
                </a:lnTo>
                <a:lnTo>
                  <a:pt x="3429" y="5342"/>
                </a:lnTo>
                <a:lnTo>
                  <a:pt x="3390" y="5362"/>
                </a:lnTo>
                <a:lnTo>
                  <a:pt x="3350" y="5380"/>
                </a:lnTo>
                <a:lnTo>
                  <a:pt x="3311" y="5396"/>
                </a:lnTo>
                <a:lnTo>
                  <a:pt x="3271" y="5411"/>
                </a:lnTo>
                <a:lnTo>
                  <a:pt x="3230" y="5423"/>
                </a:lnTo>
                <a:lnTo>
                  <a:pt x="3190" y="5434"/>
                </a:lnTo>
                <a:lnTo>
                  <a:pt x="3150" y="5443"/>
                </a:lnTo>
                <a:lnTo>
                  <a:pt x="3109" y="5449"/>
                </a:lnTo>
                <a:lnTo>
                  <a:pt x="3069" y="5453"/>
                </a:lnTo>
                <a:lnTo>
                  <a:pt x="3029" y="5455"/>
                </a:lnTo>
                <a:lnTo>
                  <a:pt x="2989" y="5455"/>
                </a:lnTo>
                <a:lnTo>
                  <a:pt x="2949" y="5453"/>
                </a:lnTo>
                <a:lnTo>
                  <a:pt x="2911" y="5449"/>
                </a:lnTo>
                <a:lnTo>
                  <a:pt x="2871" y="5442"/>
                </a:lnTo>
                <a:lnTo>
                  <a:pt x="2833" y="5433"/>
                </a:lnTo>
                <a:lnTo>
                  <a:pt x="2796" y="5422"/>
                </a:lnTo>
                <a:lnTo>
                  <a:pt x="2759" y="5408"/>
                </a:lnTo>
                <a:lnTo>
                  <a:pt x="2722" y="5392"/>
                </a:lnTo>
                <a:lnTo>
                  <a:pt x="2687" y="5374"/>
                </a:lnTo>
                <a:lnTo>
                  <a:pt x="2653" y="5353"/>
                </a:lnTo>
                <a:lnTo>
                  <a:pt x="2620" y="5331"/>
                </a:lnTo>
                <a:lnTo>
                  <a:pt x="2589" y="5306"/>
                </a:lnTo>
                <a:lnTo>
                  <a:pt x="2559" y="5280"/>
                </a:lnTo>
                <a:lnTo>
                  <a:pt x="2532" y="5252"/>
                </a:lnTo>
                <a:lnTo>
                  <a:pt x="2506" y="5222"/>
                </a:lnTo>
                <a:lnTo>
                  <a:pt x="2481" y="5191"/>
                </a:lnTo>
                <a:lnTo>
                  <a:pt x="2459" y="5159"/>
                </a:lnTo>
                <a:lnTo>
                  <a:pt x="2439" y="5125"/>
                </a:lnTo>
                <a:lnTo>
                  <a:pt x="2421" y="5090"/>
                </a:lnTo>
                <a:lnTo>
                  <a:pt x="2404" y="5054"/>
                </a:lnTo>
                <a:lnTo>
                  <a:pt x="2389" y="5016"/>
                </a:lnTo>
                <a:lnTo>
                  <a:pt x="2376" y="4978"/>
                </a:lnTo>
                <a:lnTo>
                  <a:pt x="2365" y="4938"/>
                </a:lnTo>
                <a:lnTo>
                  <a:pt x="2355" y="4899"/>
                </a:lnTo>
                <a:lnTo>
                  <a:pt x="2348" y="4857"/>
                </a:lnTo>
                <a:lnTo>
                  <a:pt x="2343" y="4816"/>
                </a:lnTo>
                <a:lnTo>
                  <a:pt x="2339" y="4773"/>
                </a:lnTo>
                <a:lnTo>
                  <a:pt x="2338" y="4730"/>
                </a:lnTo>
                <a:lnTo>
                  <a:pt x="2338" y="4687"/>
                </a:lnTo>
                <a:lnTo>
                  <a:pt x="2341" y="4643"/>
                </a:lnTo>
                <a:lnTo>
                  <a:pt x="2346" y="4599"/>
                </a:lnTo>
                <a:lnTo>
                  <a:pt x="2352" y="4554"/>
                </a:lnTo>
                <a:lnTo>
                  <a:pt x="2359" y="4510"/>
                </a:lnTo>
                <a:lnTo>
                  <a:pt x="2370" y="4464"/>
                </a:lnTo>
                <a:lnTo>
                  <a:pt x="2381" y="4420"/>
                </a:lnTo>
                <a:lnTo>
                  <a:pt x="2396" y="4376"/>
                </a:lnTo>
                <a:lnTo>
                  <a:pt x="2412" y="4331"/>
                </a:lnTo>
                <a:lnTo>
                  <a:pt x="2431" y="4287"/>
                </a:lnTo>
                <a:lnTo>
                  <a:pt x="2450" y="4242"/>
                </a:lnTo>
                <a:lnTo>
                  <a:pt x="2473" y="4199"/>
                </a:lnTo>
                <a:lnTo>
                  <a:pt x="2496" y="4156"/>
                </a:lnTo>
                <a:lnTo>
                  <a:pt x="2523" y="4113"/>
                </a:lnTo>
                <a:lnTo>
                  <a:pt x="2550" y="4071"/>
                </a:lnTo>
                <a:lnTo>
                  <a:pt x="2580" y="4031"/>
                </a:lnTo>
                <a:lnTo>
                  <a:pt x="2611" y="3993"/>
                </a:lnTo>
                <a:lnTo>
                  <a:pt x="2642" y="3956"/>
                </a:lnTo>
                <a:lnTo>
                  <a:pt x="2675" y="3921"/>
                </a:lnTo>
                <a:lnTo>
                  <a:pt x="2708" y="3888"/>
                </a:lnTo>
                <a:lnTo>
                  <a:pt x="2744" y="3856"/>
                </a:lnTo>
                <a:lnTo>
                  <a:pt x="2780" y="3826"/>
                </a:lnTo>
                <a:lnTo>
                  <a:pt x="2816" y="3799"/>
                </a:lnTo>
                <a:lnTo>
                  <a:pt x="2853" y="3773"/>
                </a:lnTo>
                <a:lnTo>
                  <a:pt x="2891" y="3749"/>
                </a:lnTo>
                <a:lnTo>
                  <a:pt x="2929" y="3726"/>
                </a:lnTo>
                <a:lnTo>
                  <a:pt x="2969" y="3705"/>
                </a:lnTo>
                <a:lnTo>
                  <a:pt x="3007" y="3687"/>
                </a:lnTo>
                <a:lnTo>
                  <a:pt x="3048" y="3671"/>
                </a:lnTo>
                <a:lnTo>
                  <a:pt x="3087" y="3656"/>
                </a:lnTo>
                <a:lnTo>
                  <a:pt x="3128" y="3644"/>
                </a:lnTo>
                <a:lnTo>
                  <a:pt x="3167" y="3634"/>
                </a:lnTo>
                <a:lnTo>
                  <a:pt x="3208" y="3625"/>
                </a:lnTo>
                <a:lnTo>
                  <a:pt x="3249" y="3619"/>
                </a:lnTo>
                <a:lnTo>
                  <a:pt x="3290" y="3614"/>
                </a:lnTo>
                <a:lnTo>
                  <a:pt x="3329" y="3612"/>
                </a:lnTo>
                <a:lnTo>
                  <a:pt x="3369" y="3612"/>
                </a:lnTo>
                <a:lnTo>
                  <a:pt x="3408" y="3614"/>
                </a:lnTo>
                <a:lnTo>
                  <a:pt x="3448" y="3619"/>
                </a:lnTo>
                <a:lnTo>
                  <a:pt x="3487" y="3625"/>
                </a:lnTo>
                <a:lnTo>
                  <a:pt x="3525" y="3634"/>
                </a:lnTo>
                <a:lnTo>
                  <a:pt x="3562" y="3646"/>
                </a:lnTo>
                <a:lnTo>
                  <a:pt x="3599" y="3660"/>
                </a:lnTo>
                <a:lnTo>
                  <a:pt x="3635" y="3675"/>
                </a:lnTo>
                <a:lnTo>
                  <a:pt x="3671" y="3693"/>
                </a:lnTo>
                <a:lnTo>
                  <a:pt x="3706" y="3714"/>
                </a:lnTo>
                <a:lnTo>
                  <a:pt x="3739" y="3736"/>
                </a:lnTo>
                <a:lnTo>
                  <a:pt x="3770" y="3761"/>
                </a:lnTo>
                <a:lnTo>
                  <a:pt x="3799" y="3788"/>
                </a:lnTo>
                <a:lnTo>
                  <a:pt x="3826" y="3815"/>
                </a:lnTo>
                <a:lnTo>
                  <a:pt x="3852" y="3845"/>
                </a:lnTo>
                <a:lnTo>
                  <a:pt x="3877" y="3876"/>
                </a:lnTo>
                <a:lnTo>
                  <a:pt x="3899" y="3909"/>
                </a:lnTo>
                <a:lnTo>
                  <a:pt x="3919" y="3942"/>
                </a:lnTo>
                <a:lnTo>
                  <a:pt x="3938" y="3977"/>
                </a:lnTo>
                <a:lnTo>
                  <a:pt x="3955" y="4014"/>
                </a:lnTo>
                <a:lnTo>
                  <a:pt x="3970" y="4051"/>
                </a:lnTo>
                <a:lnTo>
                  <a:pt x="3982" y="4089"/>
                </a:lnTo>
                <a:lnTo>
                  <a:pt x="3993" y="4129"/>
                </a:lnTo>
                <a:lnTo>
                  <a:pt x="4002" y="4169"/>
                </a:lnTo>
                <a:lnTo>
                  <a:pt x="4009" y="4210"/>
                </a:lnTo>
                <a:lnTo>
                  <a:pt x="4015" y="4252"/>
                </a:lnTo>
                <a:lnTo>
                  <a:pt x="4018" y="4294"/>
                </a:lnTo>
                <a:lnTo>
                  <a:pt x="4020" y="4337"/>
                </a:lnTo>
                <a:lnTo>
                  <a:pt x="4019" y="4380"/>
                </a:lnTo>
                <a:lnTo>
                  <a:pt x="4017" y="4425"/>
                </a:lnTo>
                <a:lnTo>
                  <a:pt x="4013" y="4468"/>
                </a:lnTo>
                <a:lnTo>
                  <a:pt x="4007" y="4513"/>
                </a:lnTo>
                <a:lnTo>
                  <a:pt x="3998" y="4558"/>
                </a:lnTo>
                <a:lnTo>
                  <a:pt x="3988" y="4603"/>
                </a:lnTo>
                <a:lnTo>
                  <a:pt x="3976" y="4647"/>
                </a:lnTo>
                <a:lnTo>
                  <a:pt x="3962" y="4691"/>
                </a:lnTo>
                <a:lnTo>
                  <a:pt x="3946" y="4737"/>
                </a:lnTo>
                <a:lnTo>
                  <a:pt x="3928" y="4780"/>
                </a:lnTo>
                <a:lnTo>
                  <a:pt x="3908" y="4825"/>
                </a:lnTo>
                <a:lnTo>
                  <a:pt x="3886" y="4869"/>
                </a:lnTo>
                <a:lnTo>
                  <a:pt x="3861" y="4912"/>
                </a:lnTo>
                <a:lnTo>
                  <a:pt x="3835" y="49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79164" y="5114880"/>
            <a:ext cx="1395095" cy="64516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reporter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: 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Reporting time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: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97896" y="3491877"/>
            <a:ext cx="3118162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thanks</a:t>
            </a:r>
          </a:p>
        </p:txBody>
      </p:sp>
      <p:sp>
        <p:nvSpPr>
          <p:cNvPr id="11" name="矩形 10"/>
          <p:cNvSpPr/>
          <p:nvPr/>
        </p:nvSpPr>
        <p:spPr>
          <a:xfrm>
            <a:off x="3152088" y="4586305"/>
            <a:ext cx="2836545" cy="3371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The Presentation Template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2758836" y="4586364"/>
            <a:ext cx="3528000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3949554" y="2898027"/>
            <a:ext cx="1241157" cy="380522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64326" y="4332993"/>
            <a:ext cx="3634105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gradFill>
                  <a:gsLst>
                    <a:gs pos="0">
                      <a:srgbClr val="BB3BCF"/>
                    </a:gs>
                    <a:gs pos="25000">
                      <a:srgbClr val="CC0B25"/>
                    </a:gs>
                    <a:gs pos="50000">
                      <a:srgbClr val="F5DA4A"/>
                    </a:gs>
                    <a:gs pos="75000">
                      <a:srgbClr val="39C001"/>
                    </a:gs>
                    <a:gs pos="100000">
                      <a:srgbClr val="0373CE"/>
                    </a:gs>
                  </a:gsLst>
                  <a:lin ang="0" scaled="0"/>
                </a:gradFill>
                <a:latin typeface="ヒラギノ角ゴシック" panose="020B0300000000000000" charset="-128"/>
                <a:ea typeface="ヒラギノ角ゴシック" panose="020B0300000000000000" charset="-128"/>
              </a:rPr>
              <a:t>Add your title</a:t>
            </a:r>
          </a:p>
        </p:txBody>
      </p:sp>
      <p:sp>
        <p:nvSpPr>
          <p:cNvPr id="2" name="矩形 1"/>
          <p:cNvSpPr/>
          <p:nvPr/>
        </p:nvSpPr>
        <p:spPr>
          <a:xfrm>
            <a:off x="592668" y="-5788"/>
            <a:ext cx="2594372" cy="6863787"/>
          </a:xfrm>
          <a:custGeom>
            <a:avLst/>
            <a:gdLst>
              <a:gd name="connsiteX0" fmla="*/ 0 w 1411111"/>
              <a:gd name="connsiteY0" fmla="*/ 0 h 6858000"/>
              <a:gd name="connsiteX1" fmla="*/ 1411111 w 1411111"/>
              <a:gd name="connsiteY1" fmla="*/ 0 h 6858000"/>
              <a:gd name="connsiteX2" fmla="*/ 1411111 w 1411111"/>
              <a:gd name="connsiteY2" fmla="*/ 6858000 h 6858000"/>
              <a:gd name="connsiteX3" fmla="*/ 0 w 1411111"/>
              <a:gd name="connsiteY3" fmla="*/ 6858000 h 6858000"/>
              <a:gd name="connsiteX4" fmla="*/ 0 w 1411111"/>
              <a:gd name="connsiteY4" fmla="*/ 0 h 6858000"/>
              <a:gd name="connsiteX0-1" fmla="*/ 0 w 1969911"/>
              <a:gd name="connsiteY0-2" fmla="*/ 0 h 6858000"/>
              <a:gd name="connsiteX1-3" fmla="*/ 1969911 w 1969911"/>
              <a:gd name="connsiteY1-4" fmla="*/ 11289 h 6858000"/>
              <a:gd name="connsiteX2-5" fmla="*/ 1411111 w 1969911"/>
              <a:gd name="connsiteY2-6" fmla="*/ 6858000 h 6858000"/>
              <a:gd name="connsiteX3-7" fmla="*/ 0 w 1969911"/>
              <a:gd name="connsiteY3-8" fmla="*/ 6858000 h 6858000"/>
              <a:gd name="connsiteX4-9" fmla="*/ 0 w 1969911"/>
              <a:gd name="connsiteY4-10" fmla="*/ 0 h 6858000"/>
              <a:gd name="connsiteX0-11" fmla="*/ 0 w 1992488"/>
              <a:gd name="connsiteY0-12" fmla="*/ 11289 h 6869289"/>
              <a:gd name="connsiteX1-13" fmla="*/ 1992488 w 1992488"/>
              <a:gd name="connsiteY1-14" fmla="*/ 0 h 6869289"/>
              <a:gd name="connsiteX2-15" fmla="*/ 1411111 w 1992488"/>
              <a:gd name="connsiteY2-16" fmla="*/ 6869289 h 6869289"/>
              <a:gd name="connsiteX3-17" fmla="*/ 0 w 1992488"/>
              <a:gd name="connsiteY3-18" fmla="*/ 6869289 h 6869289"/>
              <a:gd name="connsiteX4-19" fmla="*/ 0 w 1992488"/>
              <a:gd name="connsiteY4-20" fmla="*/ 11289 h 6869289"/>
              <a:gd name="connsiteX0-21" fmla="*/ 0 w 2594372"/>
              <a:gd name="connsiteY0-22" fmla="*/ 5502 h 6863502"/>
              <a:gd name="connsiteX1-23" fmla="*/ 2594372 w 2594372"/>
              <a:gd name="connsiteY1-24" fmla="*/ 0 h 6863502"/>
              <a:gd name="connsiteX2-25" fmla="*/ 1411111 w 2594372"/>
              <a:gd name="connsiteY2-26" fmla="*/ 6863502 h 6863502"/>
              <a:gd name="connsiteX3-27" fmla="*/ 0 w 2594372"/>
              <a:gd name="connsiteY3-28" fmla="*/ 6863502 h 6863502"/>
              <a:gd name="connsiteX4-29" fmla="*/ 0 w 2594372"/>
              <a:gd name="connsiteY4-30" fmla="*/ 5502 h 6863502"/>
              <a:gd name="connsiteX0-31" fmla="*/ 827590 w 2594372"/>
              <a:gd name="connsiteY0-32" fmla="*/ 0 h 6863787"/>
              <a:gd name="connsiteX1-33" fmla="*/ 2594372 w 2594372"/>
              <a:gd name="connsiteY1-34" fmla="*/ 285 h 6863787"/>
              <a:gd name="connsiteX2-35" fmla="*/ 1411111 w 2594372"/>
              <a:gd name="connsiteY2-36" fmla="*/ 6863787 h 6863787"/>
              <a:gd name="connsiteX3-37" fmla="*/ 0 w 2594372"/>
              <a:gd name="connsiteY3-38" fmla="*/ 6863787 h 6863787"/>
              <a:gd name="connsiteX4-39" fmla="*/ 827590 w 2594372"/>
              <a:gd name="connsiteY4-40" fmla="*/ 0 h 68637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4372" h="6863787">
                <a:moveTo>
                  <a:pt x="827590" y="0"/>
                </a:moveTo>
                <a:lnTo>
                  <a:pt x="2594372" y="285"/>
                </a:lnTo>
                <a:lnTo>
                  <a:pt x="1411111" y="6863787"/>
                </a:lnTo>
                <a:lnTo>
                  <a:pt x="0" y="6863787"/>
                </a:lnTo>
                <a:lnTo>
                  <a:pt x="82759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>
            <a:stCxn id="3" idx="6"/>
            <a:endCxn id="5" idx="2"/>
          </p:cNvCxnSpPr>
          <p:nvPr/>
        </p:nvCxnSpPr>
        <p:spPr>
          <a:xfrm>
            <a:off x="3177165" y="3718888"/>
            <a:ext cx="3613888" cy="0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椭圆 2"/>
          <p:cNvSpPr/>
          <p:nvPr/>
        </p:nvSpPr>
        <p:spPr>
          <a:xfrm>
            <a:off x="616845" y="2438728"/>
            <a:ext cx="2560320" cy="2560320"/>
          </a:xfrm>
          <a:prstGeom prst="ellipse">
            <a:avLst/>
          </a:prstGeom>
          <a:noFill/>
          <a:ln w="76200">
            <a:solidFill>
              <a:srgbClr val="BB3B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791053" y="3158818"/>
            <a:ext cx="1120140" cy="1120140"/>
          </a:xfrm>
          <a:prstGeom prst="ellipse">
            <a:avLst/>
          </a:prstGeom>
          <a:solidFill>
            <a:srgbClr val="39C00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6" name="直接连接符 5"/>
          <p:cNvCxnSpPr>
            <a:stCxn id="5" idx="0"/>
            <a:endCxn id="13" idx="4"/>
          </p:cNvCxnSpPr>
          <p:nvPr/>
        </p:nvCxnSpPr>
        <p:spPr>
          <a:xfrm flipV="1">
            <a:off x="7351123" y="2287770"/>
            <a:ext cx="0" cy="871048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直接连接符 6"/>
          <p:cNvCxnSpPr>
            <a:stCxn id="5" idx="7"/>
          </p:cNvCxnSpPr>
          <p:nvPr/>
        </p:nvCxnSpPr>
        <p:spPr>
          <a:xfrm flipV="1">
            <a:off x="7747152" y="2675872"/>
            <a:ext cx="667876" cy="646987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直接连接符 7"/>
          <p:cNvCxnSpPr>
            <a:stCxn id="5" idx="5"/>
          </p:cNvCxnSpPr>
          <p:nvPr/>
        </p:nvCxnSpPr>
        <p:spPr>
          <a:xfrm>
            <a:off x="7747152" y="4114917"/>
            <a:ext cx="712681" cy="689340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接连接符 8"/>
          <p:cNvCxnSpPr>
            <a:stCxn id="5" idx="4"/>
            <a:endCxn id="16" idx="0"/>
          </p:cNvCxnSpPr>
          <p:nvPr/>
        </p:nvCxnSpPr>
        <p:spPr>
          <a:xfrm>
            <a:off x="7351123" y="4278958"/>
            <a:ext cx="11388" cy="842721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9"/>
          <p:cNvCxnSpPr>
            <a:stCxn id="5" idx="3"/>
            <a:endCxn id="17" idx="7"/>
          </p:cNvCxnSpPr>
          <p:nvPr/>
        </p:nvCxnSpPr>
        <p:spPr>
          <a:xfrm flipH="1">
            <a:off x="6270885" y="4114917"/>
            <a:ext cx="684209" cy="642842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10"/>
          <p:cNvCxnSpPr>
            <a:stCxn id="5" idx="1"/>
          </p:cNvCxnSpPr>
          <p:nvPr/>
        </p:nvCxnSpPr>
        <p:spPr>
          <a:xfrm flipH="1" flipV="1">
            <a:off x="6296231" y="2663995"/>
            <a:ext cx="658863" cy="658864"/>
          </a:xfrm>
          <a:prstGeom prst="lin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椭圆 11"/>
          <p:cNvSpPr/>
          <p:nvPr/>
        </p:nvSpPr>
        <p:spPr>
          <a:xfrm>
            <a:off x="5701657" y="2097495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009889" y="1605302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308515" y="2085326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354235" y="4704754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021277" y="5121679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688362" y="4657814"/>
            <a:ext cx="682468" cy="682468"/>
          </a:xfrm>
          <a:prstGeom prst="ellipse">
            <a:avLst/>
          </a:prstGeom>
          <a:noFill/>
          <a:ln w="12700">
            <a:solidFill>
              <a:srgbClr val="39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752725" y="3374828"/>
            <a:ext cx="682468" cy="682468"/>
          </a:xfrm>
          <a:prstGeom prst="ellipse">
            <a:avLst/>
          </a:prstGeom>
          <a:solidFill>
            <a:srgbClr val="0373CE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31" name="直接连接符 30"/>
          <p:cNvCxnSpPr>
            <a:stCxn id="5" idx="6"/>
            <a:endCxn id="23" idx="2"/>
          </p:cNvCxnSpPr>
          <p:nvPr/>
        </p:nvCxnSpPr>
        <p:spPr>
          <a:xfrm flipV="1">
            <a:off x="7911193" y="3716062"/>
            <a:ext cx="841532" cy="2826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9442546" y="3718888"/>
            <a:ext cx="910168" cy="0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椭圆 32"/>
          <p:cNvSpPr/>
          <p:nvPr/>
        </p:nvSpPr>
        <p:spPr>
          <a:xfrm>
            <a:off x="10355990" y="3374828"/>
            <a:ext cx="682468" cy="682468"/>
          </a:xfrm>
          <a:prstGeom prst="ellipse">
            <a:avLst/>
          </a:prstGeom>
          <a:solidFill>
            <a:srgbClr val="FFB65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35" name="直接连接符 34"/>
          <p:cNvCxnSpPr>
            <a:stCxn id="23" idx="0"/>
            <a:endCxn id="36" idx="3"/>
          </p:cNvCxnSpPr>
          <p:nvPr/>
        </p:nvCxnSpPr>
        <p:spPr>
          <a:xfrm flipV="1">
            <a:off x="9093959" y="2600439"/>
            <a:ext cx="706607" cy="774389"/>
          </a:xfrm>
          <a:prstGeom prst="lin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椭圆 35"/>
          <p:cNvSpPr/>
          <p:nvPr/>
        </p:nvSpPr>
        <p:spPr>
          <a:xfrm>
            <a:off x="9700621" y="2017916"/>
            <a:ext cx="682468" cy="682468"/>
          </a:xfrm>
          <a:prstGeom prst="ellips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38" name="直接连接符 37"/>
          <p:cNvCxnSpPr>
            <a:endCxn id="39" idx="3"/>
          </p:cNvCxnSpPr>
          <p:nvPr/>
        </p:nvCxnSpPr>
        <p:spPr>
          <a:xfrm>
            <a:off x="9104263" y="4057295"/>
            <a:ext cx="706607" cy="774389"/>
          </a:xfrm>
          <a:prstGeom prst="lin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椭圆 38"/>
          <p:cNvSpPr/>
          <p:nvPr/>
        </p:nvSpPr>
        <p:spPr>
          <a:xfrm flipV="1">
            <a:off x="9710925" y="4731739"/>
            <a:ext cx="682468" cy="682468"/>
          </a:xfrm>
          <a:prstGeom prst="ellipse">
            <a:avLst/>
          </a:prstGeom>
          <a:noFill/>
          <a:ln w="12700">
            <a:solidFill>
              <a:srgbClr val="0373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320361" y="3216584"/>
            <a:ext cx="2975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141214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text</a:t>
            </a:r>
          </a:p>
        </p:txBody>
      </p:sp>
      <p:sp>
        <p:nvSpPr>
          <p:cNvPr id="50" name="矩形 49"/>
          <p:cNvSpPr/>
          <p:nvPr/>
        </p:nvSpPr>
        <p:spPr>
          <a:xfrm>
            <a:off x="3167720" y="3775340"/>
            <a:ext cx="3367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This is an example text.</a:t>
            </a:r>
            <a:r>
              <a:rPr lang="ru-RU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Go ahead and replace it with your own text. </a:t>
            </a:r>
            <a:endParaRPr lang="zh-CN" altLang="en-US" sz="1200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3" name="KSO_Shape"/>
          <p:cNvSpPr/>
          <p:nvPr/>
        </p:nvSpPr>
        <p:spPr bwMode="auto">
          <a:xfrm>
            <a:off x="7118776" y="3358506"/>
            <a:ext cx="464694" cy="698789"/>
          </a:xfrm>
          <a:custGeom>
            <a:avLst/>
            <a:gdLst>
              <a:gd name="T0" fmla="*/ 901841 w 1357313"/>
              <a:gd name="T1" fmla="*/ 1418297 h 2041525"/>
              <a:gd name="T2" fmla="*/ 952713 w 1357313"/>
              <a:gd name="T3" fmla="*/ 1537310 h 2041525"/>
              <a:gd name="T4" fmla="*/ 324238 w 1357313"/>
              <a:gd name="T5" fmla="*/ 1501582 h 2041525"/>
              <a:gd name="T6" fmla="*/ 380048 w 1357313"/>
              <a:gd name="T7" fmla="*/ 1395135 h 2041525"/>
              <a:gd name="T8" fmla="*/ 837417 w 1357313"/>
              <a:gd name="T9" fmla="*/ 530566 h 2041525"/>
              <a:gd name="T10" fmla="*/ 669920 w 1357313"/>
              <a:gd name="T11" fmla="*/ 686107 h 2041525"/>
              <a:gd name="T12" fmla="*/ 595424 w 1357313"/>
              <a:gd name="T13" fmla="*/ 686107 h 2041525"/>
              <a:gd name="T14" fmla="*/ 427927 w 1357313"/>
              <a:gd name="T15" fmla="*/ 530566 h 2041525"/>
              <a:gd name="T16" fmla="*/ 206486 w 1357313"/>
              <a:gd name="T17" fmla="*/ 405798 h 2041525"/>
              <a:gd name="T18" fmla="*/ 269716 w 1357313"/>
              <a:gd name="T19" fmla="*/ 553495 h 2041525"/>
              <a:gd name="T20" fmla="*/ 416183 w 1357313"/>
              <a:gd name="T21" fmla="*/ 730090 h 2041525"/>
              <a:gd name="T22" fmla="*/ 523871 w 1357313"/>
              <a:gd name="T23" fmla="*/ 839505 h 2041525"/>
              <a:gd name="T24" fmla="*/ 549065 w 1357313"/>
              <a:gd name="T25" fmla="*/ 957810 h 2041525"/>
              <a:gd name="T26" fmla="*/ 521401 w 1357313"/>
              <a:gd name="T27" fmla="*/ 1070930 h 2041525"/>
              <a:gd name="T28" fmla="*/ 406056 w 1357313"/>
              <a:gd name="T29" fmla="*/ 1185778 h 2041525"/>
              <a:gd name="T30" fmla="*/ 263047 w 1357313"/>
              <a:gd name="T31" fmla="*/ 1361879 h 2041525"/>
              <a:gd name="T32" fmla="*/ 205745 w 1357313"/>
              <a:gd name="T33" fmla="*/ 1502167 h 2041525"/>
              <a:gd name="T34" fmla="*/ 1072195 w 1357313"/>
              <a:gd name="T35" fmla="*/ 1557244 h 2041525"/>
              <a:gd name="T36" fmla="*/ 1021808 w 1357313"/>
              <a:gd name="T37" fmla="*/ 1393740 h 2041525"/>
              <a:gd name="T38" fmla="*/ 889667 w 1357313"/>
              <a:gd name="T39" fmla="*/ 1217639 h 2041525"/>
              <a:gd name="T40" fmla="*/ 755797 w 1357313"/>
              <a:gd name="T41" fmla="*/ 1087231 h 2041525"/>
              <a:gd name="T42" fmla="*/ 719983 w 1357313"/>
              <a:gd name="T43" fmla="*/ 986954 h 2041525"/>
              <a:gd name="T44" fmla="*/ 728381 w 1357313"/>
              <a:gd name="T45" fmla="*/ 880504 h 2041525"/>
              <a:gd name="T46" fmla="*/ 790870 w 1357313"/>
              <a:gd name="T47" fmla="*/ 784920 h 2041525"/>
              <a:gd name="T48" fmla="*/ 959566 w 1357313"/>
              <a:gd name="T49" fmla="*/ 605115 h 2041525"/>
              <a:gd name="T50" fmla="*/ 1046261 w 1357313"/>
              <a:gd name="T51" fmla="*/ 456677 h 2041525"/>
              <a:gd name="T52" fmla="*/ 1090473 w 1357313"/>
              <a:gd name="T53" fmla="*/ 209197 h 2041525"/>
              <a:gd name="T54" fmla="*/ 1216685 w 1357313"/>
              <a:gd name="T55" fmla="*/ 15314 h 2041525"/>
              <a:gd name="T56" fmla="*/ 1260650 w 1357313"/>
              <a:gd name="T57" fmla="*/ 68662 h 2041525"/>
              <a:gd name="T58" fmla="*/ 1261391 w 1357313"/>
              <a:gd name="T59" fmla="*/ 138313 h 2041525"/>
              <a:gd name="T60" fmla="*/ 1222613 w 1357313"/>
              <a:gd name="T61" fmla="*/ 189932 h 2041525"/>
              <a:gd name="T62" fmla="*/ 1165311 w 1357313"/>
              <a:gd name="T63" fmla="*/ 293419 h 2041525"/>
              <a:gd name="T64" fmla="*/ 1116654 w 1357313"/>
              <a:gd name="T65" fmla="*/ 524844 h 2041525"/>
              <a:gd name="T66" fmla="*/ 1012670 w 1357313"/>
              <a:gd name="T67" fmla="*/ 704403 h 2041525"/>
              <a:gd name="T68" fmla="*/ 829154 w 1357313"/>
              <a:gd name="T69" fmla="*/ 889890 h 2041525"/>
              <a:gd name="T70" fmla="*/ 817052 w 1357313"/>
              <a:gd name="T71" fmla="*/ 962009 h 2041525"/>
              <a:gd name="T72" fmla="*/ 905969 w 1357313"/>
              <a:gd name="T73" fmla="*/ 1085008 h 2041525"/>
              <a:gd name="T74" fmla="*/ 1048237 w 1357313"/>
              <a:gd name="T75" fmla="*/ 1249500 h 2041525"/>
              <a:gd name="T76" fmla="*/ 1134190 w 1357313"/>
              <a:gd name="T77" fmla="*/ 1433011 h 2041525"/>
              <a:gd name="T78" fmla="*/ 1183588 w 1357313"/>
              <a:gd name="T79" fmla="*/ 1698520 h 2041525"/>
              <a:gd name="T80" fmla="*/ 1240149 w 1357313"/>
              <a:gd name="T81" fmla="*/ 1730629 h 2041525"/>
              <a:gd name="T82" fmla="*/ 1266331 w 1357313"/>
              <a:gd name="T83" fmla="*/ 1790399 h 2041525"/>
              <a:gd name="T84" fmla="*/ 1249041 w 1357313"/>
              <a:gd name="T85" fmla="*/ 1858814 h 2041525"/>
              <a:gd name="T86" fmla="*/ 1193468 w 1357313"/>
              <a:gd name="T87" fmla="*/ 1900307 h 2041525"/>
              <a:gd name="T88" fmla="*/ 68664 w 1357313"/>
              <a:gd name="T89" fmla="*/ 1898578 h 2041525"/>
              <a:gd name="T90" fmla="*/ 15067 w 1357313"/>
              <a:gd name="T91" fmla="*/ 1854615 h 2041525"/>
              <a:gd name="T92" fmla="*/ 988 w 1357313"/>
              <a:gd name="T93" fmla="*/ 1785459 h 2041525"/>
              <a:gd name="T94" fmla="*/ 30133 w 1357313"/>
              <a:gd name="T95" fmla="*/ 1727170 h 2041525"/>
              <a:gd name="T96" fmla="*/ 87929 w 1357313"/>
              <a:gd name="T97" fmla="*/ 1697533 h 2041525"/>
              <a:gd name="T98" fmla="*/ 132882 w 1357313"/>
              <a:gd name="T99" fmla="*/ 1433011 h 2041525"/>
              <a:gd name="T100" fmla="*/ 218836 w 1357313"/>
              <a:gd name="T101" fmla="*/ 1249500 h 2041525"/>
              <a:gd name="T102" fmla="*/ 361103 w 1357313"/>
              <a:gd name="T103" fmla="*/ 1085008 h 2041525"/>
              <a:gd name="T104" fmla="*/ 449773 w 1357313"/>
              <a:gd name="T105" fmla="*/ 964726 h 2041525"/>
              <a:gd name="T106" fmla="*/ 437671 w 1357313"/>
              <a:gd name="T107" fmla="*/ 889890 h 2041525"/>
              <a:gd name="T108" fmla="*/ 254402 w 1357313"/>
              <a:gd name="T109" fmla="*/ 704403 h 2041525"/>
              <a:gd name="T110" fmla="*/ 150419 w 1357313"/>
              <a:gd name="T111" fmla="*/ 524844 h 2041525"/>
              <a:gd name="T112" fmla="*/ 99291 w 1357313"/>
              <a:gd name="T113" fmla="*/ 272672 h 2041525"/>
              <a:gd name="T114" fmla="*/ 40507 w 1357313"/>
              <a:gd name="T115" fmla="*/ 186969 h 2041525"/>
              <a:gd name="T116" fmla="*/ 4199 w 1357313"/>
              <a:gd name="T117" fmla="*/ 133866 h 2041525"/>
              <a:gd name="T118" fmla="*/ 8151 w 1357313"/>
              <a:gd name="T119" fmla="*/ 63970 h 2041525"/>
              <a:gd name="T120" fmla="*/ 54585 w 1357313"/>
              <a:gd name="T121" fmla="*/ 12596 h 20415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57313" h="2041525">
                <a:moveTo>
                  <a:pt x="550334" y="1339850"/>
                </a:moveTo>
                <a:lnTo>
                  <a:pt x="806980" y="1339850"/>
                </a:lnTo>
                <a:lnTo>
                  <a:pt x="827353" y="1358335"/>
                </a:lnTo>
                <a:lnTo>
                  <a:pt x="846138" y="1376291"/>
                </a:lnTo>
                <a:lnTo>
                  <a:pt x="864130" y="1393983"/>
                </a:lnTo>
                <a:lnTo>
                  <a:pt x="880799" y="1411676"/>
                </a:lnTo>
                <a:lnTo>
                  <a:pt x="896674" y="1428840"/>
                </a:lnTo>
                <a:lnTo>
                  <a:pt x="911490" y="1445476"/>
                </a:lnTo>
                <a:lnTo>
                  <a:pt x="925249" y="1462376"/>
                </a:lnTo>
                <a:lnTo>
                  <a:pt x="938213" y="1479012"/>
                </a:lnTo>
                <a:lnTo>
                  <a:pt x="950120" y="1495120"/>
                </a:lnTo>
                <a:lnTo>
                  <a:pt x="955940" y="1503570"/>
                </a:lnTo>
                <a:lnTo>
                  <a:pt x="961232" y="1511756"/>
                </a:lnTo>
                <a:lnTo>
                  <a:pt x="966259" y="1519942"/>
                </a:lnTo>
                <a:lnTo>
                  <a:pt x="971286" y="1527863"/>
                </a:lnTo>
                <a:lnTo>
                  <a:pt x="976049" y="1535785"/>
                </a:lnTo>
                <a:lnTo>
                  <a:pt x="980547" y="1543971"/>
                </a:lnTo>
                <a:lnTo>
                  <a:pt x="985045" y="1552157"/>
                </a:lnTo>
                <a:lnTo>
                  <a:pt x="989278" y="1560343"/>
                </a:lnTo>
                <a:lnTo>
                  <a:pt x="993247" y="1568265"/>
                </a:lnTo>
                <a:lnTo>
                  <a:pt x="996951" y="1576451"/>
                </a:lnTo>
                <a:lnTo>
                  <a:pt x="1000391" y="1584637"/>
                </a:lnTo>
                <a:lnTo>
                  <a:pt x="1003830" y="1592823"/>
                </a:lnTo>
                <a:lnTo>
                  <a:pt x="1007005" y="1601273"/>
                </a:lnTo>
                <a:lnTo>
                  <a:pt x="1010180" y="1609195"/>
                </a:lnTo>
                <a:lnTo>
                  <a:pt x="1013355" y="1620286"/>
                </a:lnTo>
                <a:lnTo>
                  <a:pt x="1017059" y="1632697"/>
                </a:lnTo>
                <a:lnTo>
                  <a:pt x="1020764" y="1647484"/>
                </a:lnTo>
                <a:lnTo>
                  <a:pt x="1024203" y="1663592"/>
                </a:lnTo>
                <a:lnTo>
                  <a:pt x="1027643" y="1681284"/>
                </a:lnTo>
                <a:lnTo>
                  <a:pt x="1031347" y="1700297"/>
                </a:lnTo>
                <a:lnTo>
                  <a:pt x="1034786" y="1721158"/>
                </a:lnTo>
                <a:lnTo>
                  <a:pt x="1038226" y="1743075"/>
                </a:lnTo>
                <a:lnTo>
                  <a:pt x="319088" y="1743075"/>
                </a:lnTo>
                <a:lnTo>
                  <a:pt x="322528" y="1721158"/>
                </a:lnTo>
                <a:lnTo>
                  <a:pt x="325967" y="1700297"/>
                </a:lnTo>
                <a:lnTo>
                  <a:pt x="329407" y="1681284"/>
                </a:lnTo>
                <a:lnTo>
                  <a:pt x="332846" y="1663592"/>
                </a:lnTo>
                <a:lnTo>
                  <a:pt x="336551" y="1647484"/>
                </a:lnTo>
                <a:lnTo>
                  <a:pt x="339990" y="1632697"/>
                </a:lnTo>
                <a:lnTo>
                  <a:pt x="343694" y="1620286"/>
                </a:lnTo>
                <a:lnTo>
                  <a:pt x="347398" y="1609195"/>
                </a:lnTo>
                <a:lnTo>
                  <a:pt x="350309" y="1601273"/>
                </a:lnTo>
                <a:lnTo>
                  <a:pt x="353484" y="1592823"/>
                </a:lnTo>
                <a:lnTo>
                  <a:pt x="356923" y="1584637"/>
                </a:lnTo>
                <a:lnTo>
                  <a:pt x="360363" y="1576451"/>
                </a:lnTo>
                <a:lnTo>
                  <a:pt x="364067" y="1568265"/>
                </a:lnTo>
                <a:lnTo>
                  <a:pt x="368036" y="1560343"/>
                </a:lnTo>
                <a:lnTo>
                  <a:pt x="372269" y="1552157"/>
                </a:lnTo>
                <a:lnTo>
                  <a:pt x="376503" y="1543971"/>
                </a:lnTo>
                <a:lnTo>
                  <a:pt x="381265" y="1535785"/>
                </a:lnTo>
                <a:lnTo>
                  <a:pt x="386028" y="1527863"/>
                </a:lnTo>
                <a:lnTo>
                  <a:pt x="390790" y="1519942"/>
                </a:lnTo>
                <a:lnTo>
                  <a:pt x="396082" y="1511756"/>
                </a:lnTo>
                <a:lnTo>
                  <a:pt x="401373" y="1503570"/>
                </a:lnTo>
                <a:lnTo>
                  <a:pt x="407194" y="1495120"/>
                </a:lnTo>
                <a:lnTo>
                  <a:pt x="419101" y="1479012"/>
                </a:lnTo>
                <a:lnTo>
                  <a:pt x="432065" y="1462376"/>
                </a:lnTo>
                <a:lnTo>
                  <a:pt x="445824" y="1445476"/>
                </a:lnTo>
                <a:lnTo>
                  <a:pt x="460640" y="1428840"/>
                </a:lnTo>
                <a:lnTo>
                  <a:pt x="476515" y="1411676"/>
                </a:lnTo>
                <a:lnTo>
                  <a:pt x="493184" y="1393983"/>
                </a:lnTo>
                <a:lnTo>
                  <a:pt x="511176" y="1376291"/>
                </a:lnTo>
                <a:lnTo>
                  <a:pt x="530226" y="1358335"/>
                </a:lnTo>
                <a:lnTo>
                  <a:pt x="550334" y="1339850"/>
                </a:lnTo>
                <a:close/>
                <a:moveTo>
                  <a:pt x="430213" y="534988"/>
                </a:moveTo>
                <a:lnTo>
                  <a:pt x="925513" y="534988"/>
                </a:lnTo>
                <a:lnTo>
                  <a:pt x="916527" y="545836"/>
                </a:lnTo>
                <a:lnTo>
                  <a:pt x="907012" y="557478"/>
                </a:lnTo>
                <a:lnTo>
                  <a:pt x="897233" y="568590"/>
                </a:lnTo>
                <a:lnTo>
                  <a:pt x="886925" y="580232"/>
                </a:lnTo>
                <a:lnTo>
                  <a:pt x="876089" y="591609"/>
                </a:lnTo>
                <a:lnTo>
                  <a:pt x="864988" y="603515"/>
                </a:lnTo>
                <a:lnTo>
                  <a:pt x="853095" y="615422"/>
                </a:lnTo>
                <a:lnTo>
                  <a:pt x="840937" y="627328"/>
                </a:lnTo>
                <a:lnTo>
                  <a:pt x="828250" y="639499"/>
                </a:lnTo>
                <a:lnTo>
                  <a:pt x="815035" y="651934"/>
                </a:lnTo>
                <a:lnTo>
                  <a:pt x="801292" y="664105"/>
                </a:lnTo>
                <a:lnTo>
                  <a:pt x="787019" y="677069"/>
                </a:lnTo>
                <a:lnTo>
                  <a:pt x="772218" y="690034"/>
                </a:lnTo>
                <a:lnTo>
                  <a:pt x="756625" y="702999"/>
                </a:lnTo>
                <a:lnTo>
                  <a:pt x="740767" y="716492"/>
                </a:lnTo>
                <a:lnTo>
                  <a:pt x="724116" y="729986"/>
                </a:lnTo>
                <a:lnTo>
                  <a:pt x="717772" y="735278"/>
                </a:lnTo>
                <a:lnTo>
                  <a:pt x="711429" y="740834"/>
                </a:lnTo>
                <a:lnTo>
                  <a:pt x="705350" y="746655"/>
                </a:lnTo>
                <a:lnTo>
                  <a:pt x="699536" y="753005"/>
                </a:lnTo>
                <a:lnTo>
                  <a:pt x="693985" y="759090"/>
                </a:lnTo>
                <a:lnTo>
                  <a:pt x="688171" y="765969"/>
                </a:lnTo>
                <a:lnTo>
                  <a:pt x="682885" y="772584"/>
                </a:lnTo>
                <a:lnTo>
                  <a:pt x="677863" y="779463"/>
                </a:lnTo>
                <a:lnTo>
                  <a:pt x="672841" y="772584"/>
                </a:lnTo>
                <a:lnTo>
                  <a:pt x="667555" y="765969"/>
                </a:lnTo>
                <a:lnTo>
                  <a:pt x="662005" y="759090"/>
                </a:lnTo>
                <a:lnTo>
                  <a:pt x="656190" y="753005"/>
                </a:lnTo>
                <a:lnTo>
                  <a:pt x="650376" y="746655"/>
                </a:lnTo>
                <a:lnTo>
                  <a:pt x="644297" y="740834"/>
                </a:lnTo>
                <a:lnTo>
                  <a:pt x="637954" y="735278"/>
                </a:lnTo>
                <a:lnTo>
                  <a:pt x="631610" y="729986"/>
                </a:lnTo>
                <a:lnTo>
                  <a:pt x="614959" y="716492"/>
                </a:lnTo>
                <a:lnTo>
                  <a:pt x="599101" y="702999"/>
                </a:lnTo>
                <a:lnTo>
                  <a:pt x="583508" y="690034"/>
                </a:lnTo>
                <a:lnTo>
                  <a:pt x="568707" y="677069"/>
                </a:lnTo>
                <a:lnTo>
                  <a:pt x="554434" y="664105"/>
                </a:lnTo>
                <a:lnTo>
                  <a:pt x="540691" y="651934"/>
                </a:lnTo>
                <a:lnTo>
                  <a:pt x="527476" y="639499"/>
                </a:lnTo>
                <a:lnTo>
                  <a:pt x="514789" y="627328"/>
                </a:lnTo>
                <a:lnTo>
                  <a:pt x="502631" y="615422"/>
                </a:lnTo>
                <a:lnTo>
                  <a:pt x="490738" y="603515"/>
                </a:lnTo>
                <a:lnTo>
                  <a:pt x="479637" y="591609"/>
                </a:lnTo>
                <a:lnTo>
                  <a:pt x="468801" y="580232"/>
                </a:lnTo>
                <a:lnTo>
                  <a:pt x="458493" y="568590"/>
                </a:lnTo>
                <a:lnTo>
                  <a:pt x="448714" y="557478"/>
                </a:lnTo>
                <a:lnTo>
                  <a:pt x="439199" y="545836"/>
                </a:lnTo>
                <a:lnTo>
                  <a:pt x="430213" y="534988"/>
                </a:lnTo>
                <a:close/>
                <a:moveTo>
                  <a:pt x="188949" y="224189"/>
                </a:moveTo>
                <a:lnTo>
                  <a:pt x="193448" y="263892"/>
                </a:lnTo>
                <a:lnTo>
                  <a:pt x="195830" y="284803"/>
                </a:lnTo>
                <a:lnTo>
                  <a:pt x="198741" y="306507"/>
                </a:lnTo>
                <a:lnTo>
                  <a:pt x="201917" y="328741"/>
                </a:lnTo>
                <a:lnTo>
                  <a:pt x="204828" y="350710"/>
                </a:lnTo>
                <a:lnTo>
                  <a:pt x="208532" y="372678"/>
                </a:lnTo>
                <a:lnTo>
                  <a:pt x="212502" y="394118"/>
                </a:lnTo>
                <a:lnTo>
                  <a:pt x="215413" y="408146"/>
                </a:lnTo>
                <a:lnTo>
                  <a:pt x="218059" y="421645"/>
                </a:lnTo>
                <a:lnTo>
                  <a:pt x="221235" y="434880"/>
                </a:lnTo>
                <a:lnTo>
                  <a:pt x="224410" y="447585"/>
                </a:lnTo>
                <a:lnTo>
                  <a:pt x="227321" y="459496"/>
                </a:lnTo>
                <a:lnTo>
                  <a:pt x="230497" y="470348"/>
                </a:lnTo>
                <a:lnTo>
                  <a:pt x="233673" y="480406"/>
                </a:lnTo>
                <a:lnTo>
                  <a:pt x="236584" y="489405"/>
                </a:lnTo>
                <a:lnTo>
                  <a:pt x="241082" y="501316"/>
                </a:lnTo>
                <a:lnTo>
                  <a:pt x="246111" y="513227"/>
                </a:lnTo>
                <a:lnTo>
                  <a:pt x="251403" y="524873"/>
                </a:lnTo>
                <a:lnTo>
                  <a:pt x="256961" y="536784"/>
                </a:lnTo>
                <a:lnTo>
                  <a:pt x="262783" y="547901"/>
                </a:lnTo>
                <a:lnTo>
                  <a:pt x="268605" y="559547"/>
                </a:lnTo>
                <a:lnTo>
                  <a:pt x="275220" y="570664"/>
                </a:lnTo>
                <a:lnTo>
                  <a:pt x="281836" y="581781"/>
                </a:lnTo>
                <a:lnTo>
                  <a:pt x="288981" y="593162"/>
                </a:lnTo>
                <a:lnTo>
                  <a:pt x="296127" y="604014"/>
                </a:lnTo>
                <a:lnTo>
                  <a:pt x="304066" y="615396"/>
                </a:lnTo>
                <a:lnTo>
                  <a:pt x="312005" y="626248"/>
                </a:lnTo>
                <a:lnTo>
                  <a:pt x="320473" y="637365"/>
                </a:lnTo>
                <a:lnTo>
                  <a:pt x="329206" y="648482"/>
                </a:lnTo>
                <a:lnTo>
                  <a:pt x="338468" y="659334"/>
                </a:lnTo>
                <a:lnTo>
                  <a:pt x="347730" y="670450"/>
                </a:lnTo>
                <a:lnTo>
                  <a:pt x="366784" y="692419"/>
                </a:lnTo>
                <a:lnTo>
                  <a:pt x="385309" y="714388"/>
                </a:lnTo>
                <a:lnTo>
                  <a:pt x="404362" y="736887"/>
                </a:lnTo>
                <a:lnTo>
                  <a:pt x="414154" y="748268"/>
                </a:lnTo>
                <a:lnTo>
                  <a:pt x="424210" y="759385"/>
                </a:lnTo>
                <a:lnTo>
                  <a:pt x="435060" y="771031"/>
                </a:lnTo>
                <a:lnTo>
                  <a:pt x="445910" y="782413"/>
                </a:lnTo>
                <a:lnTo>
                  <a:pt x="457554" y="794059"/>
                </a:lnTo>
                <a:lnTo>
                  <a:pt x="469463" y="805440"/>
                </a:lnTo>
                <a:lnTo>
                  <a:pt x="482165" y="817351"/>
                </a:lnTo>
                <a:lnTo>
                  <a:pt x="495661" y="829262"/>
                </a:lnTo>
                <a:lnTo>
                  <a:pt x="509952" y="841173"/>
                </a:lnTo>
                <a:lnTo>
                  <a:pt x="525036" y="853349"/>
                </a:lnTo>
                <a:lnTo>
                  <a:pt x="531916" y="858907"/>
                </a:lnTo>
                <a:lnTo>
                  <a:pt x="537738" y="864730"/>
                </a:lnTo>
                <a:lnTo>
                  <a:pt x="543031" y="870818"/>
                </a:lnTo>
                <a:lnTo>
                  <a:pt x="547530" y="876376"/>
                </a:lnTo>
                <a:lnTo>
                  <a:pt x="551764" y="882199"/>
                </a:lnTo>
                <a:lnTo>
                  <a:pt x="555204" y="888023"/>
                </a:lnTo>
                <a:lnTo>
                  <a:pt x="558644" y="893846"/>
                </a:lnTo>
                <a:lnTo>
                  <a:pt x="561291" y="899669"/>
                </a:lnTo>
                <a:lnTo>
                  <a:pt x="564202" y="905227"/>
                </a:lnTo>
                <a:lnTo>
                  <a:pt x="566848" y="911315"/>
                </a:lnTo>
                <a:lnTo>
                  <a:pt x="568965" y="916873"/>
                </a:lnTo>
                <a:lnTo>
                  <a:pt x="570818" y="922696"/>
                </a:lnTo>
                <a:lnTo>
                  <a:pt x="574523" y="934607"/>
                </a:lnTo>
                <a:lnTo>
                  <a:pt x="577698" y="946518"/>
                </a:lnTo>
                <a:lnTo>
                  <a:pt x="582462" y="966370"/>
                </a:lnTo>
                <a:lnTo>
                  <a:pt x="584314" y="973781"/>
                </a:lnTo>
                <a:lnTo>
                  <a:pt x="585902" y="980927"/>
                </a:lnTo>
                <a:lnTo>
                  <a:pt x="587225" y="988074"/>
                </a:lnTo>
                <a:lnTo>
                  <a:pt x="587754" y="996015"/>
                </a:lnTo>
                <a:lnTo>
                  <a:pt x="588284" y="1005808"/>
                </a:lnTo>
                <a:lnTo>
                  <a:pt x="588548" y="1017719"/>
                </a:lnTo>
                <a:lnTo>
                  <a:pt x="588284" y="1026453"/>
                </a:lnTo>
                <a:lnTo>
                  <a:pt x="588019" y="1033600"/>
                </a:lnTo>
                <a:lnTo>
                  <a:pt x="587754" y="1039423"/>
                </a:lnTo>
                <a:lnTo>
                  <a:pt x="587225" y="1044717"/>
                </a:lnTo>
                <a:lnTo>
                  <a:pt x="585373" y="1055304"/>
                </a:lnTo>
                <a:lnTo>
                  <a:pt x="582726" y="1070391"/>
                </a:lnTo>
                <a:lnTo>
                  <a:pt x="581138" y="1079655"/>
                </a:lnTo>
                <a:lnTo>
                  <a:pt x="579021" y="1088919"/>
                </a:lnTo>
                <a:lnTo>
                  <a:pt x="576904" y="1097919"/>
                </a:lnTo>
                <a:lnTo>
                  <a:pt x="574523" y="1106918"/>
                </a:lnTo>
                <a:lnTo>
                  <a:pt x="571876" y="1115917"/>
                </a:lnTo>
                <a:lnTo>
                  <a:pt x="568701" y="1124652"/>
                </a:lnTo>
                <a:lnTo>
                  <a:pt x="565260" y="1133387"/>
                </a:lnTo>
                <a:lnTo>
                  <a:pt x="561291" y="1142121"/>
                </a:lnTo>
                <a:lnTo>
                  <a:pt x="558644" y="1147680"/>
                </a:lnTo>
                <a:lnTo>
                  <a:pt x="555204" y="1153768"/>
                </a:lnTo>
                <a:lnTo>
                  <a:pt x="551764" y="1159326"/>
                </a:lnTo>
                <a:lnTo>
                  <a:pt x="547530" y="1165149"/>
                </a:lnTo>
                <a:lnTo>
                  <a:pt x="543031" y="1170972"/>
                </a:lnTo>
                <a:lnTo>
                  <a:pt x="538003" y="1176795"/>
                </a:lnTo>
                <a:lnTo>
                  <a:pt x="532181" y="1182618"/>
                </a:lnTo>
                <a:lnTo>
                  <a:pt x="525300" y="1188177"/>
                </a:lnTo>
                <a:lnTo>
                  <a:pt x="510216" y="1200352"/>
                </a:lnTo>
                <a:lnTo>
                  <a:pt x="495926" y="1212263"/>
                </a:lnTo>
                <a:lnTo>
                  <a:pt x="482430" y="1224174"/>
                </a:lnTo>
                <a:lnTo>
                  <a:pt x="469463" y="1236085"/>
                </a:lnTo>
                <a:lnTo>
                  <a:pt x="457554" y="1247466"/>
                </a:lnTo>
                <a:lnTo>
                  <a:pt x="445910" y="1259377"/>
                </a:lnTo>
                <a:lnTo>
                  <a:pt x="435060" y="1270759"/>
                </a:lnTo>
                <a:lnTo>
                  <a:pt x="424210" y="1282140"/>
                </a:lnTo>
                <a:lnTo>
                  <a:pt x="414154" y="1293257"/>
                </a:lnTo>
                <a:lnTo>
                  <a:pt x="404362" y="1304903"/>
                </a:lnTo>
                <a:lnTo>
                  <a:pt x="385309" y="1326872"/>
                </a:lnTo>
                <a:lnTo>
                  <a:pt x="366784" y="1349106"/>
                </a:lnTo>
                <a:lnTo>
                  <a:pt x="347730" y="1371340"/>
                </a:lnTo>
                <a:lnTo>
                  <a:pt x="338468" y="1382456"/>
                </a:lnTo>
                <a:lnTo>
                  <a:pt x="329206" y="1393309"/>
                </a:lnTo>
                <a:lnTo>
                  <a:pt x="320473" y="1404161"/>
                </a:lnTo>
                <a:lnTo>
                  <a:pt x="312005" y="1415278"/>
                </a:lnTo>
                <a:lnTo>
                  <a:pt x="304066" y="1426394"/>
                </a:lnTo>
                <a:lnTo>
                  <a:pt x="296127" y="1437511"/>
                </a:lnTo>
                <a:lnTo>
                  <a:pt x="288981" y="1448628"/>
                </a:lnTo>
                <a:lnTo>
                  <a:pt x="281836" y="1459480"/>
                </a:lnTo>
                <a:lnTo>
                  <a:pt x="275220" y="1470862"/>
                </a:lnTo>
                <a:lnTo>
                  <a:pt x="268605" y="1482243"/>
                </a:lnTo>
                <a:lnTo>
                  <a:pt x="262783" y="1493625"/>
                </a:lnTo>
                <a:lnTo>
                  <a:pt x="256961" y="1505006"/>
                </a:lnTo>
                <a:lnTo>
                  <a:pt x="251403" y="1516652"/>
                </a:lnTo>
                <a:lnTo>
                  <a:pt x="246111" y="1528563"/>
                </a:lnTo>
                <a:lnTo>
                  <a:pt x="241082" y="1540209"/>
                </a:lnTo>
                <a:lnTo>
                  <a:pt x="236584" y="1552385"/>
                </a:lnTo>
                <a:lnTo>
                  <a:pt x="233937" y="1560326"/>
                </a:lnTo>
                <a:lnTo>
                  <a:pt x="231026" y="1568796"/>
                </a:lnTo>
                <a:lnTo>
                  <a:pt x="228115" y="1578060"/>
                </a:lnTo>
                <a:lnTo>
                  <a:pt x="225734" y="1588382"/>
                </a:lnTo>
                <a:lnTo>
                  <a:pt x="222823" y="1598705"/>
                </a:lnTo>
                <a:lnTo>
                  <a:pt x="220441" y="1609822"/>
                </a:lnTo>
                <a:lnTo>
                  <a:pt x="215413" y="1633114"/>
                </a:lnTo>
                <a:lnTo>
                  <a:pt x="210649" y="1658260"/>
                </a:lnTo>
                <a:lnTo>
                  <a:pt x="206415" y="1683934"/>
                </a:lnTo>
                <a:lnTo>
                  <a:pt x="202181" y="1709609"/>
                </a:lnTo>
                <a:lnTo>
                  <a:pt x="198741" y="1735548"/>
                </a:lnTo>
                <a:lnTo>
                  <a:pt x="193448" y="1778162"/>
                </a:lnTo>
                <a:lnTo>
                  <a:pt x="188949" y="1817336"/>
                </a:lnTo>
                <a:lnTo>
                  <a:pt x="1168364" y="1817336"/>
                </a:lnTo>
                <a:lnTo>
                  <a:pt x="1164130" y="1777898"/>
                </a:lnTo>
                <a:lnTo>
                  <a:pt x="1161748" y="1756987"/>
                </a:lnTo>
                <a:lnTo>
                  <a:pt x="1158837" y="1735019"/>
                </a:lnTo>
                <a:lnTo>
                  <a:pt x="1155661" y="1713050"/>
                </a:lnTo>
                <a:lnTo>
                  <a:pt x="1152486" y="1690816"/>
                </a:lnTo>
                <a:lnTo>
                  <a:pt x="1148781" y="1668847"/>
                </a:lnTo>
                <a:lnTo>
                  <a:pt x="1144811" y="1647672"/>
                </a:lnTo>
                <a:lnTo>
                  <a:pt x="1142165" y="1633644"/>
                </a:lnTo>
                <a:lnTo>
                  <a:pt x="1139518" y="1619880"/>
                </a:lnTo>
                <a:lnTo>
                  <a:pt x="1136343" y="1606910"/>
                </a:lnTo>
                <a:lnTo>
                  <a:pt x="1133167" y="1594205"/>
                </a:lnTo>
                <a:lnTo>
                  <a:pt x="1130256" y="1582295"/>
                </a:lnTo>
                <a:lnTo>
                  <a:pt x="1127080" y="1571442"/>
                </a:lnTo>
                <a:lnTo>
                  <a:pt x="1123905" y="1561384"/>
                </a:lnTo>
                <a:lnTo>
                  <a:pt x="1120994" y="1552385"/>
                </a:lnTo>
                <a:lnTo>
                  <a:pt x="1116230" y="1540209"/>
                </a:lnTo>
                <a:lnTo>
                  <a:pt x="1111467" y="1528563"/>
                </a:lnTo>
                <a:lnTo>
                  <a:pt x="1106174" y="1516652"/>
                </a:lnTo>
                <a:lnTo>
                  <a:pt x="1100617" y="1505006"/>
                </a:lnTo>
                <a:lnTo>
                  <a:pt x="1094795" y="1493625"/>
                </a:lnTo>
                <a:lnTo>
                  <a:pt x="1088708" y="1482243"/>
                </a:lnTo>
                <a:lnTo>
                  <a:pt x="1082357" y="1470862"/>
                </a:lnTo>
                <a:lnTo>
                  <a:pt x="1075741" y="1459480"/>
                </a:lnTo>
                <a:lnTo>
                  <a:pt x="1068596" y="1448628"/>
                </a:lnTo>
                <a:lnTo>
                  <a:pt x="1061186" y="1437511"/>
                </a:lnTo>
                <a:lnTo>
                  <a:pt x="1053512" y="1426394"/>
                </a:lnTo>
                <a:lnTo>
                  <a:pt x="1045308" y="1415278"/>
                </a:lnTo>
                <a:lnTo>
                  <a:pt x="1037105" y="1404161"/>
                </a:lnTo>
                <a:lnTo>
                  <a:pt x="1028107" y="1393309"/>
                </a:lnTo>
                <a:lnTo>
                  <a:pt x="1019374" y="1382456"/>
                </a:lnTo>
                <a:lnTo>
                  <a:pt x="1009847" y="1371340"/>
                </a:lnTo>
                <a:lnTo>
                  <a:pt x="990794" y="1349106"/>
                </a:lnTo>
                <a:lnTo>
                  <a:pt x="972269" y="1326872"/>
                </a:lnTo>
                <a:lnTo>
                  <a:pt x="953215" y="1304903"/>
                </a:lnTo>
                <a:lnTo>
                  <a:pt x="943424" y="1293257"/>
                </a:lnTo>
                <a:lnTo>
                  <a:pt x="933368" y="1282140"/>
                </a:lnTo>
                <a:lnTo>
                  <a:pt x="922518" y="1270759"/>
                </a:lnTo>
                <a:lnTo>
                  <a:pt x="911668" y="1259377"/>
                </a:lnTo>
                <a:lnTo>
                  <a:pt x="900024" y="1247731"/>
                </a:lnTo>
                <a:lnTo>
                  <a:pt x="888115" y="1236085"/>
                </a:lnTo>
                <a:lnTo>
                  <a:pt x="875148" y="1224174"/>
                </a:lnTo>
                <a:lnTo>
                  <a:pt x="861652" y="1212263"/>
                </a:lnTo>
                <a:lnTo>
                  <a:pt x="847361" y="1200352"/>
                </a:lnTo>
                <a:lnTo>
                  <a:pt x="832277" y="1188177"/>
                </a:lnTo>
                <a:lnTo>
                  <a:pt x="825397" y="1182618"/>
                </a:lnTo>
                <a:lnTo>
                  <a:pt x="819575" y="1176795"/>
                </a:lnTo>
                <a:lnTo>
                  <a:pt x="814547" y="1170972"/>
                </a:lnTo>
                <a:lnTo>
                  <a:pt x="809783" y="1165149"/>
                </a:lnTo>
                <a:lnTo>
                  <a:pt x="805814" y="1159326"/>
                </a:lnTo>
                <a:lnTo>
                  <a:pt x="802109" y="1153768"/>
                </a:lnTo>
                <a:lnTo>
                  <a:pt x="798933" y="1147680"/>
                </a:lnTo>
                <a:lnTo>
                  <a:pt x="796287" y="1142121"/>
                </a:lnTo>
                <a:lnTo>
                  <a:pt x="793376" y="1136563"/>
                </a:lnTo>
                <a:lnTo>
                  <a:pt x="790994" y="1130740"/>
                </a:lnTo>
                <a:lnTo>
                  <a:pt x="788612" y="1124652"/>
                </a:lnTo>
                <a:lnTo>
                  <a:pt x="786760" y="1119094"/>
                </a:lnTo>
                <a:lnTo>
                  <a:pt x="784643" y="1113271"/>
                </a:lnTo>
                <a:lnTo>
                  <a:pt x="783055" y="1107183"/>
                </a:lnTo>
                <a:lnTo>
                  <a:pt x="779879" y="1095272"/>
                </a:lnTo>
                <a:lnTo>
                  <a:pt x="774851" y="1074362"/>
                </a:lnTo>
                <a:lnTo>
                  <a:pt x="773264" y="1065627"/>
                </a:lnTo>
                <a:lnTo>
                  <a:pt x="771411" y="1057686"/>
                </a:lnTo>
                <a:lnTo>
                  <a:pt x="770353" y="1049216"/>
                </a:lnTo>
                <a:lnTo>
                  <a:pt x="769559" y="1040217"/>
                </a:lnTo>
                <a:lnTo>
                  <a:pt x="769294" y="1029630"/>
                </a:lnTo>
                <a:lnTo>
                  <a:pt x="769029" y="1017719"/>
                </a:lnTo>
                <a:lnTo>
                  <a:pt x="769029" y="1009249"/>
                </a:lnTo>
                <a:lnTo>
                  <a:pt x="769294" y="1002896"/>
                </a:lnTo>
                <a:lnTo>
                  <a:pt x="769823" y="998132"/>
                </a:lnTo>
                <a:lnTo>
                  <a:pt x="770353" y="993897"/>
                </a:lnTo>
                <a:lnTo>
                  <a:pt x="772470" y="985427"/>
                </a:lnTo>
                <a:lnTo>
                  <a:pt x="773528" y="979075"/>
                </a:lnTo>
                <a:lnTo>
                  <a:pt x="774851" y="971399"/>
                </a:lnTo>
                <a:lnTo>
                  <a:pt x="776439" y="961870"/>
                </a:lnTo>
                <a:lnTo>
                  <a:pt x="778556" y="952606"/>
                </a:lnTo>
                <a:lnTo>
                  <a:pt x="780409" y="943607"/>
                </a:lnTo>
                <a:lnTo>
                  <a:pt x="783055" y="934607"/>
                </a:lnTo>
                <a:lnTo>
                  <a:pt x="785437" y="925608"/>
                </a:lnTo>
                <a:lnTo>
                  <a:pt x="788612" y="916873"/>
                </a:lnTo>
                <a:lnTo>
                  <a:pt x="792317" y="908139"/>
                </a:lnTo>
                <a:lnTo>
                  <a:pt x="796287" y="899669"/>
                </a:lnTo>
                <a:lnTo>
                  <a:pt x="798933" y="893846"/>
                </a:lnTo>
                <a:lnTo>
                  <a:pt x="802109" y="888023"/>
                </a:lnTo>
                <a:lnTo>
                  <a:pt x="805814" y="882199"/>
                </a:lnTo>
                <a:lnTo>
                  <a:pt x="809783" y="876376"/>
                </a:lnTo>
                <a:lnTo>
                  <a:pt x="814547" y="870818"/>
                </a:lnTo>
                <a:lnTo>
                  <a:pt x="819575" y="864730"/>
                </a:lnTo>
                <a:lnTo>
                  <a:pt x="825397" y="858907"/>
                </a:lnTo>
                <a:lnTo>
                  <a:pt x="832277" y="853349"/>
                </a:lnTo>
                <a:lnTo>
                  <a:pt x="847361" y="841173"/>
                </a:lnTo>
                <a:lnTo>
                  <a:pt x="861652" y="829262"/>
                </a:lnTo>
                <a:lnTo>
                  <a:pt x="875148" y="817351"/>
                </a:lnTo>
                <a:lnTo>
                  <a:pt x="888115" y="805440"/>
                </a:lnTo>
                <a:lnTo>
                  <a:pt x="900024" y="794059"/>
                </a:lnTo>
                <a:lnTo>
                  <a:pt x="911668" y="782413"/>
                </a:lnTo>
                <a:lnTo>
                  <a:pt x="922518" y="771031"/>
                </a:lnTo>
                <a:lnTo>
                  <a:pt x="933368" y="759385"/>
                </a:lnTo>
                <a:lnTo>
                  <a:pt x="943424" y="748268"/>
                </a:lnTo>
                <a:lnTo>
                  <a:pt x="953215" y="736887"/>
                </a:lnTo>
                <a:lnTo>
                  <a:pt x="972269" y="714388"/>
                </a:lnTo>
                <a:lnTo>
                  <a:pt x="990794" y="692419"/>
                </a:lnTo>
                <a:lnTo>
                  <a:pt x="1009847" y="670450"/>
                </a:lnTo>
                <a:lnTo>
                  <a:pt x="1019374" y="659334"/>
                </a:lnTo>
                <a:lnTo>
                  <a:pt x="1028107" y="648482"/>
                </a:lnTo>
                <a:lnTo>
                  <a:pt x="1037105" y="637365"/>
                </a:lnTo>
                <a:lnTo>
                  <a:pt x="1045308" y="626248"/>
                </a:lnTo>
                <a:lnTo>
                  <a:pt x="1053512" y="615396"/>
                </a:lnTo>
                <a:lnTo>
                  <a:pt x="1061186" y="604014"/>
                </a:lnTo>
                <a:lnTo>
                  <a:pt x="1068596" y="593162"/>
                </a:lnTo>
                <a:lnTo>
                  <a:pt x="1075741" y="581781"/>
                </a:lnTo>
                <a:lnTo>
                  <a:pt x="1082357" y="570664"/>
                </a:lnTo>
                <a:lnTo>
                  <a:pt x="1088708" y="559547"/>
                </a:lnTo>
                <a:lnTo>
                  <a:pt x="1094795" y="547901"/>
                </a:lnTo>
                <a:lnTo>
                  <a:pt x="1100617" y="536784"/>
                </a:lnTo>
                <a:lnTo>
                  <a:pt x="1106174" y="524873"/>
                </a:lnTo>
                <a:lnTo>
                  <a:pt x="1111467" y="513227"/>
                </a:lnTo>
                <a:lnTo>
                  <a:pt x="1116230" y="501316"/>
                </a:lnTo>
                <a:lnTo>
                  <a:pt x="1120994" y="489405"/>
                </a:lnTo>
                <a:lnTo>
                  <a:pt x="1123640" y="481729"/>
                </a:lnTo>
                <a:lnTo>
                  <a:pt x="1126287" y="472995"/>
                </a:lnTo>
                <a:lnTo>
                  <a:pt x="1129198" y="463466"/>
                </a:lnTo>
                <a:lnTo>
                  <a:pt x="1131844" y="453408"/>
                </a:lnTo>
                <a:lnTo>
                  <a:pt x="1134490" y="442820"/>
                </a:lnTo>
                <a:lnTo>
                  <a:pt x="1137137" y="431968"/>
                </a:lnTo>
                <a:lnTo>
                  <a:pt x="1142165" y="408146"/>
                </a:lnTo>
                <a:lnTo>
                  <a:pt x="1146664" y="383531"/>
                </a:lnTo>
                <a:lnTo>
                  <a:pt x="1151162" y="357591"/>
                </a:lnTo>
                <a:lnTo>
                  <a:pt x="1155132" y="331917"/>
                </a:lnTo>
                <a:lnTo>
                  <a:pt x="1158837" y="305978"/>
                </a:lnTo>
                <a:lnTo>
                  <a:pt x="1161748" y="284273"/>
                </a:lnTo>
                <a:lnTo>
                  <a:pt x="1164130" y="263628"/>
                </a:lnTo>
                <a:lnTo>
                  <a:pt x="1168364" y="224189"/>
                </a:lnTo>
                <a:lnTo>
                  <a:pt x="188949" y="224189"/>
                </a:lnTo>
                <a:close/>
                <a:moveTo>
                  <a:pt x="111941" y="0"/>
                </a:moveTo>
                <a:lnTo>
                  <a:pt x="1245372" y="0"/>
                </a:lnTo>
                <a:lnTo>
                  <a:pt x="1251194" y="265"/>
                </a:lnTo>
                <a:lnTo>
                  <a:pt x="1257016" y="530"/>
                </a:lnTo>
                <a:lnTo>
                  <a:pt x="1262574" y="1324"/>
                </a:lnTo>
                <a:lnTo>
                  <a:pt x="1268131" y="2382"/>
                </a:lnTo>
                <a:lnTo>
                  <a:pt x="1273424" y="3706"/>
                </a:lnTo>
                <a:lnTo>
                  <a:pt x="1278716" y="5029"/>
                </a:lnTo>
                <a:lnTo>
                  <a:pt x="1284009" y="6882"/>
                </a:lnTo>
                <a:lnTo>
                  <a:pt x="1289302" y="9000"/>
                </a:lnTo>
                <a:lnTo>
                  <a:pt x="1294065" y="11382"/>
                </a:lnTo>
                <a:lnTo>
                  <a:pt x="1299093" y="13499"/>
                </a:lnTo>
                <a:lnTo>
                  <a:pt x="1303592" y="16411"/>
                </a:lnTo>
                <a:lnTo>
                  <a:pt x="1308091" y="19058"/>
                </a:lnTo>
                <a:lnTo>
                  <a:pt x="1312590" y="22499"/>
                </a:lnTo>
                <a:lnTo>
                  <a:pt x="1316824" y="25675"/>
                </a:lnTo>
                <a:lnTo>
                  <a:pt x="1321058" y="29380"/>
                </a:lnTo>
                <a:lnTo>
                  <a:pt x="1324498" y="32821"/>
                </a:lnTo>
                <a:lnTo>
                  <a:pt x="1328468" y="36792"/>
                </a:lnTo>
                <a:lnTo>
                  <a:pt x="1331908" y="41027"/>
                </a:lnTo>
                <a:lnTo>
                  <a:pt x="1335348" y="45262"/>
                </a:lnTo>
                <a:lnTo>
                  <a:pt x="1338259" y="49497"/>
                </a:lnTo>
                <a:lnTo>
                  <a:pt x="1341435" y="53996"/>
                </a:lnTo>
                <a:lnTo>
                  <a:pt x="1344081" y="58761"/>
                </a:lnTo>
                <a:lnTo>
                  <a:pt x="1346463" y="63525"/>
                </a:lnTo>
                <a:lnTo>
                  <a:pt x="1348845" y="68554"/>
                </a:lnTo>
                <a:lnTo>
                  <a:pt x="1350697" y="73583"/>
                </a:lnTo>
                <a:lnTo>
                  <a:pt x="1352285" y="78877"/>
                </a:lnTo>
                <a:lnTo>
                  <a:pt x="1354137" y="84435"/>
                </a:lnTo>
                <a:lnTo>
                  <a:pt x="1355196" y="89729"/>
                </a:lnTo>
                <a:lnTo>
                  <a:pt x="1356254" y="95287"/>
                </a:lnTo>
                <a:lnTo>
                  <a:pt x="1356784" y="100846"/>
                </a:lnTo>
                <a:lnTo>
                  <a:pt x="1357313" y="106404"/>
                </a:lnTo>
                <a:lnTo>
                  <a:pt x="1357313" y="112227"/>
                </a:lnTo>
                <a:lnTo>
                  <a:pt x="1357313" y="117786"/>
                </a:lnTo>
                <a:lnTo>
                  <a:pt x="1356784" y="122815"/>
                </a:lnTo>
                <a:lnTo>
                  <a:pt x="1356254" y="128108"/>
                </a:lnTo>
                <a:lnTo>
                  <a:pt x="1355460" y="133137"/>
                </a:lnTo>
                <a:lnTo>
                  <a:pt x="1354402" y="138166"/>
                </a:lnTo>
                <a:lnTo>
                  <a:pt x="1353344" y="143460"/>
                </a:lnTo>
                <a:lnTo>
                  <a:pt x="1351491" y="148225"/>
                </a:lnTo>
                <a:lnTo>
                  <a:pt x="1349903" y="152989"/>
                </a:lnTo>
                <a:lnTo>
                  <a:pt x="1347786" y="157753"/>
                </a:lnTo>
                <a:lnTo>
                  <a:pt x="1345669" y="162253"/>
                </a:lnTo>
                <a:lnTo>
                  <a:pt x="1343287" y="166753"/>
                </a:lnTo>
                <a:lnTo>
                  <a:pt x="1340906" y="170988"/>
                </a:lnTo>
                <a:lnTo>
                  <a:pt x="1337995" y="174958"/>
                </a:lnTo>
                <a:lnTo>
                  <a:pt x="1335084" y="179193"/>
                </a:lnTo>
                <a:lnTo>
                  <a:pt x="1331908" y="183163"/>
                </a:lnTo>
                <a:lnTo>
                  <a:pt x="1328732" y="186869"/>
                </a:lnTo>
                <a:lnTo>
                  <a:pt x="1325028" y="190574"/>
                </a:lnTo>
                <a:lnTo>
                  <a:pt x="1321852" y="194015"/>
                </a:lnTo>
                <a:lnTo>
                  <a:pt x="1317882" y="197191"/>
                </a:lnTo>
                <a:lnTo>
                  <a:pt x="1313913" y="200368"/>
                </a:lnTo>
                <a:lnTo>
                  <a:pt x="1309943" y="203544"/>
                </a:lnTo>
                <a:lnTo>
                  <a:pt x="1305709" y="206191"/>
                </a:lnTo>
                <a:lnTo>
                  <a:pt x="1301475" y="208838"/>
                </a:lnTo>
                <a:lnTo>
                  <a:pt x="1296976" y="211220"/>
                </a:lnTo>
                <a:lnTo>
                  <a:pt x="1292477" y="213602"/>
                </a:lnTo>
                <a:lnTo>
                  <a:pt x="1287714" y="215455"/>
                </a:lnTo>
                <a:lnTo>
                  <a:pt x="1282950" y="217308"/>
                </a:lnTo>
                <a:lnTo>
                  <a:pt x="1278187" y="218896"/>
                </a:lnTo>
                <a:lnTo>
                  <a:pt x="1273159" y="220219"/>
                </a:lnTo>
                <a:lnTo>
                  <a:pt x="1268131" y="221543"/>
                </a:lnTo>
                <a:lnTo>
                  <a:pt x="1263103" y="222337"/>
                </a:lnTo>
                <a:lnTo>
                  <a:pt x="1258075" y="223131"/>
                </a:lnTo>
                <a:lnTo>
                  <a:pt x="1253841" y="266275"/>
                </a:lnTo>
                <a:lnTo>
                  <a:pt x="1251194" y="290096"/>
                </a:lnTo>
                <a:lnTo>
                  <a:pt x="1248548" y="314447"/>
                </a:lnTo>
                <a:lnTo>
                  <a:pt x="1245372" y="340122"/>
                </a:lnTo>
                <a:lnTo>
                  <a:pt x="1241932" y="365532"/>
                </a:lnTo>
                <a:lnTo>
                  <a:pt x="1237963" y="391471"/>
                </a:lnTo>
                <a:lnTo>
                  <a:pt x="1234258" y="416881"/>
                </a:lnTo>
                <a:lnTo>
                  <a:pt x="1231347" y="432762"/>
                </a:lnTo>
                <a:lnTo>
                  <a:pt x="1228436" y="447849"/>
                </a:lnTo>
                <a:lnTo>
                  <a:pt x="1225525" y="462936"/>
                </a:lnTo>
                <a:lnTo>
                  <a:pt x="1222349" y="477759"/>
                </a:lnTo>
                <a:lnTo>
                  <a:pt x="1218644" y="492052"/>
                </a:lnTo>
                <a:lnTo>
                  <a:pt x="1215204" y="506080"/>
                </a:lnTo>
                <a:lnTo>
                  <a:pt x="1211499" y="519579"/>
                </a:lnTo>
                <a:lnTo>
                  <a:pt x="1207265" y="532814"/>
                </a:lnTo>
                <a:lnTo>
                  <a:pt x="1202237" y="547636"/>
                </a:lnTo>
                <a:lnTo>
                  <a:pt x="1196415" y="562458"/>
                </a:lnTo>
                <a:lnTo>
                  <a:pt x="1190593" y="577016"/>
                </a:lnTo>
                <a:lnTo>
                  <a:pt x="1184506" y="591839"/>
                </a:lnTo>
                <a:lnTo>
                  <a:pt x="1177890" y="606132"/>
                </a:lnTo>
                <a:lnTo>
                  <a:pt x="1171010" y="620160"/>
                </a:lnTo>
                <a:lnTo>
                  <a:pt x="1163865" y="634188"/>
                </a:lnTo>
                <a:lnTo>
                  <a:pt x="1156455" y="648217"/>
                </a:lnTo>
                <a:lnTo>
                  <a:pt x="1148516" y="661981"/>
                </a:lnTo>
                <a:lnTo>
                  <a:pt x="1140312" y="675480"/>
                </a:lnTo>
                <a:lnTo>
                  <a:pt x="1131844" y="689243"/>
                </a:lnTo>
                <a:lnTo>
                  <a:pt x="1123111" y="702478"/>
                </a:lnTo>
                <a:lnTo>
                  <a:pt x="1113849" y="715712"/>
                </a:lnTo>
                <a:lnTo>
                  <a:pt x="1104586" y="728946"/>
                </a:lnTo>
                <a:lnTo>
                  <a:pt x="1094795" y="742180"/>
                </a:lnTo>
                <a:lnTo>
                  <a:pt x="1085004" y="754885"/>
                </a:lnTo>
                <a:lnTo>
                  <a:pt x="1074947" y="767590"/>
                </a:lnTo>
                <a:lnTo>
                  <a:pt x="1064097" y="780031"/>
                </a:lnTo>
                <a:lnTo>
                  <a:pt x="1053512" y="792736"/>
                </a:lnTo>
                <a:lnTo>
                  <a:pt x="1042662" y="804911"/>
                </a:lnTo>
                <a:lnTo>
                  <a:pt x="1031283" y="817351"/>
                </a:lnTo>
                <a:lnTo>
                  <a:pt x="1019903" y="829792"/>
                </a:lnTo>
                <a:lnTo>
                  <a:pt x="1007995" y="841967"/>
                </a:lnTo>
                <a:lnTo>
                  <a:pt x="995557" y="854407"/>
                </a:lnTo>
                <a:lnTo>
                  <a:pt x="983384" y="866848"/>
                </a:lnTo>
                <a:lnTo>
                  <a:pt x="970681" y="879288"/>
                </a:lnTo>
                <a:lnTo>
                  <a:pt x="957714" y="891463"/>
                </a:lnTo>
                <a:lnTo>
                  <a:pt x="944218" y="903904"/>
                </a:lnTo>
                <a:lnTo>
                  <a:pt x="916960" y="928520"/>
                </a:lnTo>
                <a:lnTo>
                  <a:pt x="888380" y="953665"/>
                </a:lnTo>
                <a:lnTo>
                  <a:pt x="888115" y="954459"/>
                </a:lnTo>
                <a:lnTo>
                  <a:pt x="886792" y="957900"/>
                </a:lnTo>
                <a:lnTo>
                  <a:pt x="885204" y="962664"/>
                </a:lnTo>
                <a:lnTo>
                  <a:pt x="883616" y="968487"/>
                </a:lnTo>
                <a:lnTo>
                  <a:pt x="881764" y="975369"/>
                </a:lnTo>
                <a:lnTo>
                  <a:pt x="880441" y="981457"/>
                </a:lnTo>
                <a:lnTo>
                  <a:pt x="879118" y="986221"/>
                </a:lnTo>
                <a:lnTo>
                  <a:pt x="876736" y="993632"/>
                </a:lnTo>
                <a:lnTo>
                  <a:pt x="876207" y="997338"/>
                </a:lnTo>
                <a:lnTo>
                  <a:pt x="875677" y="1002102"/>
                </a:lnTo>
                <a:lnTo>
                  <a:pt x="875148" y="1008984"/>
                </a:lnTo>
                <a:lnTo>
                  <a:pt x="875148" y="1017719"/>
                </a:lnTo>
                <a:lnTo>
                  <a:pt x="875148" y="1025130"/>
                </a:lnTo>
                <a:lnTo>
                  <a:pt x="875413" y="1030953"/>
                </a:lnTo>
                <a:lnTo>
                  <a:pt x="875942" y="1035453"/>
                </a:lnTo>
                <a:lnTo>
                  <a:pt x="876471" y="1038894"/>
                </a:lnTo>
                <a:lnTo>
                  <a:pt x="878059" y="1046305"/>
                </a:lnTo>
                <a:lnTo>
                  <a:pt x="879118" y="1051069"/>
                </a:lnTo>
                <a:lnTo>
                  <a:pt x="880176" y="1056892"/>
                </a:lnTo>
                <a:lnTo>
                  <a:pt x="880970" y="1062715"/>
                </a:lnTo>
                <a:lnTo>
                  <a:pt x="882293" y="1068009"/>
                </a:lnTo>
                <a:lnTo>
                  <a:pt x="884675" y="1077009"/>
                </a:lnTo>
                <a:lnTo>
                  <a:pt x="887057" y="1083890"/>
                </a:lnTo>
                <a:lnTo>
                  <a:pt x="888644" y="1088125"/>
                </a:lnTo>
                <a:lnTo>
                  <a:pt x="916960" y="1113271"/>
                </a:lnTo>
                <a:lnTo>
                  <a:pt x="944482" y="1137886"/>
                </a:lnTo>
                <a:lnTo>
                  <a:pt x="957714" y="1150327"/>
                </a:lnTo>
                <a:lnTo>
                  <a:pt x="970681" y="1162767"/>
                </a:lnTo>
                <a:lnTo>
                  <a:pt x="983384" y="1174942"/>
                </a:lnTo>
                <a:lnTo>
                  <a:pt x="995557" y="1187118"/>
                </a:lnTo>
                <a:lnTo>
                  <a:pt x="1007995" y="1199558"/>
                </a:lnTo>
                <a:lnTo>
                  <a:pt x="1019903" y="1211734"/>
                </a:lnTo>
                <a:lnTo>
                  <a:pt x="1031283" y="1224174"/>
                </a:lnTo>
                <a:lnTo>
                  <a:pt x="1042662" y="1236614"/>
                </a:lnTo>
                <a:lnTo>
                  <a:pt x="1053512" y="1249055"/>
                </a:lnTo>
                <a:lnTo>
                  <a:pt x="1064097" y="1261495"/>
                </a:lnTo>
                <a:lnTo>
                  <a:pt x="1074947" y="1274200"/>
                </a:lnTo>
                <a:lnTo>
                  <a:pt x="1085004" y="1286905"/>
                </a:lnTo>
                <a:lnTo>
                  <a:pt x="1094795" y="1299874"/>
                </a:lnTo>
                <a:lnTo>
                  <a:pt x="1104586" y="1312844"/>
                </a:lnTo>
                <a:lnTo>
                  <a:pt x="1113849" y="1325814"/>
                </a:lnTo>
                <a:lnTo>
                  <a:pt x="1123111" y="1339048"/>
                </a:lnTo>
                <a:lnTo>
                  <a:pt x="1131844" y="1352547"/>
                </a:lnTo>
                <a:lnTo>
                  <a:pt x="1140312" y="1366046"/>
                </a:lnTo>
                <a:lnTo>
                  <a:pt x="1148516" y="1379810"/>
                </a:lnTo>
                <a:lnTo>
                  <a:pt x="1156455" y="1393309"/>
                </a:lnTo>
                <a:lnTo>
                  <a:pt x="1163865" y="1407337"/>
                </a:lnTo>
                <a:lnTo>
                  <a:pt x="1171010" y="1421365"/>
                </a:lnTo>
                <a:lnTo>
                  <a:pt x="1177890" y="1435394"/>
                </a:lnTo>
                <a:lnTo>
                  <a:pt x="1184506" y="1449951"/>
                </a:lnTo>
                <a:lnTo>
                  <a:pt x="1190593" y="1464509"/>
                </a:lnTo>
                <a:lnTo>
                  <a:pt x="1196415" y="1479332"/>
                </a:lnTo>
                <a:lnTo>
                  <a:pt x="1202237" y="1493889"/>
                </a:lnTo>
                <a:lnTo>
                  <a:pt x="1207265" y="1508976"/>
                </a:lnTo>
                <a:lnTo>
                  <a:pt x="1211499" y="1521946"/>
                </a:lnTo>
                <a:lnTo>
                  <a:pt x="1215204" y="1535710"/>
                </a:lnTo>
                <a:lnTo>
                  <a:pt x="1218644" y="1549473"/>
                </a:lnTo>
                <a:lnTo>
                  <a:pt x="1222349" y="1563767"/>
                </a:lnTo>
                <a:lnTo>
                  <a:pt x="1225525" y="1578854"/>
                </a:lnTo>
                <a:lnTo>
                  <a:pt x="1228436" y="1593676"/>
                </a:lnTo>
                <a:lnTo>
                  <a:pt x="1231347" y="1609028"/>
                </a:lnTo>
                <a:lnTo>
                  <a:pt x="1234258" y="1624909"/>
                </a:lnTo>
                <a:lnTo>
                  <a:pt x="1239286" y="1656407"/>
                </a:lnTo>
                <a:lnTo>
                  <a:pt x="1243785" y="1687640"/>
                </a:lnTo>
                <a:lnTo>
                  <a:pt x="1247490" y="1719137"/>
                </a:lnTo>
                <a:lnTo>
                  <a:pt x="1250930" y="1749576"/>
                </a:lnTo>
                <a:lnTo>
                  <a:pt x="1254899" y="1785838"/>
                </a:lnTo>
                <a:lnTo>
                  <a:pt x="1258075" y="1818659"/>
                </a:lnTo>
                <a:lnTo>
                  <a:pt x="1263103" y="1819189"/>
                </a:lnTo>
                <a:lnTo>
                  <a:pt x="1268131" y="1820247"/>
                </a:lnTo>
                <a:lnTo>
                  <a:pt x="1273159" y="1821571"/>
                </a:lnTo>
                <a:lnTo>
                  <a:pt x="1278187" y="1822894"/>
                </a:lnTo>
                <a:lnTo>
                  <a:pt x="1282950" y="1824218"/>
                </a:lnTo>
                <a:lnTo>
                  <a:pt x="1287714" y="1826335"/>
                </a:lnTo>
                <a:lnTo>
                  <a:pt x="1292477" y="1828188"/>
                </a:lnTo>
                <a:lnTo>
                  <a:pt x="1296976" y="1830570"/>
                </a:lnTo>
                <a:lnTo>
                  <a:pt x="1301475" y="1832688"/>
                </a:lnTo>
                <a:lnTo>
                  <a:pt x="1305709" y="1835599"/>
                </a:lnTo>
                <a:lnTo>
                  <a:pt x="1309943" y="1838246"/>
                </a:lnTo>
                <a:lnTo>
                  <a:pt x="1313913" y="1841158"/>
                </a:lnTo>
                <a:lnTo>
                  <a:pt x="1317882" y="1844334"/>
                </a:lnTo>
                <a:lnTo>
                  <a:pt x="1321852" y="1847510"/>
                </a:lnTo>
                <a:lnTo>
                  <a:pt x="1325028" y="1850951"/>
                </a:lnTo>
                <a:lnTo>
                  <a:pt x="1328732" y="1854657"/>
                </a:lnTo>
                <a:lnTo>
                  <a:pt x="1331908" y="1858627"/>
                </a:lnTo>
                <a:lnTo>
                  <a:pt x="1335084" y="1862597"/>
                </a:lnTo>
                <a:lnTo>
                  <a:pt x="1337995" y="1866568"/>
                </a:lnTo>
                <a:lnTo>
                  <a:pt x="1340906" y="1870538"/>
                </a:lnTo>
                <a:lnTo>
                  <a:pt x="1343287" y="1874773"/>
                </a:lnTo>
                <a:lnTo>
                  <a:pt x="1345669" y="1879273"/>
                </a:lnTo>
                <a:lnTo>
                  <a:pt x="1347786" y="1883772"/>
                </a:lnTo>
                <a:lnTo>
                  <a:pt x="1349903" y="1888537"/>
                </a:lnTo>
                <a:lnTo>
                  <a:pt x="1351491" y="1893301"/>
                </a:lnTo>
                <a:lnTo>
                  <a:pt x="1353344" y="1898065"/>
                </a:lnTo>
                <a:lnTo>
                  <a:pt x="1354402" y="1903359"/>
                </a:lnTo>
                <a:lnTo>
                  <a:pt x="1355460" y="1908388"/>
                </a:lnTo>
                <a:lnTo>
                  <a:pt x="1356254" y="1913417"/>
                </a:lnTo>
                <a:lnTo>
                  <a:pt x="1356784" y="1918711"/>
                </a:lnTo>
                <a:lnTo>
                  <a:pt x="1357313" y="1924004"/>
                </a:lnTo>
                <a:lnTo>
                  <a:pt x="1357313" y="1929298"/>
                </a:lnTo>
                <a:lnTo>
                  <a:pt x="1357313" y="1934857"/>
                </a:lnTo>
                <a:lnTo>
                  <a:pt x="1356784" y="1940944"/>
                </a:lnTo>
                <a:lnTo>
                  <a:pt x="1356254" y="1946503"/>
                </a:lnTo>
                <a:lnTo>
                  <a:pt x="1355196" y="1951797"/>
                </a:lnTo>
                <a:lnTo>
                  <a:pt x="1354137" y="1957355"/>
                </a:lnTo>
                <a:lnTo>
                  <a:pt x="1352285" y="1962913"/>
                </a:lnTo>
                <a:lnTo>
                  <a:pt x="1350697" y="1967942"/>
                </a:lnTo>
                <a:lnTo>
                  <a:pt x="1348845" y="1972971"/>
                </a:lnTo>
                <a:lnTo>
                  <a:pt x="1346463" y="1978000"/>
                </a:lnTo>
                <a:lnTo>
                  <a:pt x="1344081" y="1982765"/>
                </a:lnTo>
                <a:lnTo>
                  <a:pt x="1341435" y="1987529"/>
                </a:lnTo>
                <a:lnTo>
                  <a:pt x="1338259" y="1992029"/>
                </a:lnTo>
                <a:lnTo>
                  <a:pt x="1335348" y="1996529"/>
                </a:lnTo>
                <a:lnTo>
                  <a:pt x="1331908" y="2000764"/>
                </a:lnTo>
                <a:lnTo>
                  <a:pt x="1328468" y="2004734"/>
                </a:lnTo>
                <a:lnTo>
                  <a:pt x="1324498" y="2008704"/>
                </a:lnTo>
                <a:lnTo>
                  <a:pt x="1321058" y="2012410"/>
                </a:lnTo>
                <a:lnTo>
                  <a:pt x="1316824" y="2015851"/>
                </a:lnTo>
                <a:lnTo>
                  <a:pt x="1312590" y="2019292"/>
                </a:lnTo>
                <a:lnTo>
                  <a:pt x="1308091" y="2022468"/>
                </a:lnTo>
                <a:lnTo>
                  <a:pt x="1303592" y="2025115"/>
                </a:lnTo>
                <a:lnTo>
                  <a:pt x="1299093" y="2028026"/>
                </a:lnTo>
                <a:lnTo>
                  <a:pt x="1294065" y="2030408"/>
                </a:lnTo>
                <a:lnTo>
                  <a:pt x="1289302" y="2032791"/>
                </a:lnTo>
                <a:lnTo>
                  <a:pt x="1284009" y="2034643"/>
                </a:lnTo>
                <a:lnTo>
                  <a:pt x="1278716" y="2036496"/>
                </a:lnTo>
                <a:lnTo>
                  <a:pt x="1273424" y="2038084"/>
                </a:lnTo>
                <a:lnTo>
                  <a:pt x="1268131" y="2039143"/>
                </a:lnTo>
                <a:lnTo>
                  <a:pt x="1262574" y="2040466"/>
                </a:lnTo>
                <a:lnTo>
                  <a:pt x="1257016" y="2040996"/>
                </a:lnTo>
                <a:lnTo>
                  <a:pt x="1251194" y="2041525"/>
                </a:lnTo>
                <a:lnTo>
                  <a:pt x="1245372" y="2041525"/>
                </a:lnTo>
                <a:lnTo>
                  <a:pt x="111941" y="2041525"/>
                </a:lnTo>
                <a:lnTo>
                  <a:pt x="106119" y="2041525"/>
                </a:lnTo>
                <a:lnTo>
                  <a:pt x="100561" y="2040996"/>
                </a:lnTo>
                <a:lnTo>
                  <a:pt x="94739" y="2040466"/>
                </a:lnTo>
                <a:lnTo>
                  <a:pt x="89447" y="2039143"/>
                </a:lnTo>
                <a:lnTo>
                  <a:pt x="83889" y="2038084"/>
                </a:lnTo>
                <a:lnTo>
                  <a:pt x="78861" y="2036496"/>
                </a:lnTo>
                <a:lnTo>
                  <a:pt x="73569" y="2034643"/>
                </a:lnTo>
                <a:lnTo>
                  <a:pt x="68540" y="2032791"/>
                </a:lnTo>
                <a:lnTo>
                  <a:pt x="63248" y="2030408"/>
                </a:lnTo>
                <a:lnTo>
                  <a:pt x="58484" y="2028026"/>
                </a:lnTo>
                <a:lnTo>
                  <a:pt x="53721" y="2025115"/>
                </a:lnTo>
                <a:lnTo>
                  <a:pt x="49222" y="2022468"/>
                </a:lnTo>
                <a:lnTo>
                  <a:pt x="44988" y="2019292"/>
                </a:lnTo>
                <a:lnTo>
                  <a:pt x="40754" y="2015851"/>
                </a:lnTo>
                <a:lnTo>
                  <a:pt x="36784" y="2012410"/>
                </a:lnTo>
                <a:lnTo>
                  <a:pt x="32815" y="2008704"/>
                </a:lnTo>
                <a:lnTo>
                  <a:pt x="29110" y="2004734"/>
                </a:lnTo>
                <a:lnTo>
                  <a:pt x="25405" y="2000764"/>
                </a:lnTo>
                <a:lnTo>
                  <a:pt x="22229" y="1996529"/>
                </a:lnTo>
                <a:lnTo>
                  <a:pt x="19054" y="1992029"/>
                </a:lnTo>
                <a:lnTo>
                  <a:pt x="16143" y="1987529"/>
                </a:lnTo>
                <a:lnTo>
                  <a:pt x="13232" y="1982765"/>
                </a:lnTo>
                <a:lnTo>
                  <a:pt x="11115" y="1978000"/>
                </a:lnTo>
                <a:lnTo>
                  <a:pt x="8733" y="1972971"/>
                </a:lnTo>
                <a:lnTo>
                  <a:pt x="6881" y="1967942"/>
                </a:lnTo>
                <a:lnTo>
                  <a:pt x="5028" y="1962913"/>
                </a:lnTo>
                <a:lnTo>
                  <a:pt x="3440" y="1957355"/>
                </a:lnTo>
                <a:lnTo>
                  <a:pt x="2117" y="1951797"/>
                </a:lnTo>
                <a:lnTo>
                  <a:pt x="1323" y="1946503"/>
                </a:lnTo>
                <a:lnTo>
                  <a:pt x="529" y="1940944"/>
                </a:lnTo>
                <a:lnTo>
                  <a:pt x="265" y="1934857"/>
                </a:lnTo>
                <a:lnTo>
                  <a:pt x="0" y="1929298"/>
                </a:lnTo>
                <a:lnTo>
                  <a:pt x="265" y="1924004"/>
                </a:lnTo>
                <a:lnTo>
                  <a:pt x="529" y="1918711"/>
                </a:lnTo>
                <a:lnTo>
                  <a:pt x="1059" y="1913417"/>
                </a:lnTo>
                <a:lnTo>
                  <a:pt x="1852" y="1908388"/>
                </a:lnTo>
                <a:lnTo>
                  <a:pt x="2911" y="1903359"/>
                </a:lnTo>
                <a:lnTo>
                  <a:pt x="4499" y="1898065"/>
                </a:lnTo>
                <a:lnTo>
                  <a:pt x="5822" y="1893301"/>
                </a:lnTo>
                <a:lnTo>
                  <a:pt x="7674" y="1888537"/>
                </a:lnTo>
                <a:lnTo>
                  <a:pt x="9791" y="1883772"/>
                </a:lnTo>
                <a:lnTo>
                  <a:pt x="11644" y="1879273"/>
                </a:lnTo>
                <a:lnTo>
                  <a:pt x="14290" y="1874773"/>
                </a:lnTo>
                <a:lnTo>
                  <a:pt x="16672" y="1870538"/>
                </a:lnTo>
                <a:lnTo>
                  <a:pt x="19583" y="1866568"/>
                </a:lnTo>
                <a:lnTo>
                  <a:pt x="22229" y="1862597"/>
                </a:lnTo>
                <a:lnTo>
                  <a:pt x="25405" y="1858627"/>
                </a:lnTo>
                <a:lnTo>
                  <a:pt x="28845" y="1854657"/>
                </a:lnTo>
                <a:lnTo>
                  <a:pt x="32285" y="1850951"/>
                </a:lnTo>
                <a:lnTo>
                  <a:pt x="35726" y="1847510"/>
                </a:lnTo>
                <a:lnTo>
                  <a:pt x="39431" y="1844334"/>
                </a:lnTo>
                <a:lnTo>
                  <a:pt x="43400" y="1841158"/>
                </a:lnTo>
                <a:lnTo>
                  <a:pt x="47634" y="1838246"/>
                </a:lnTo>
                <a:lnTo>
                  <a:pt x="51604" y="1835599"/>
                </a:lnTo>
                <a:lnTo>
                  <a:pt x="56103" y="1832688"/>
                </a:lnTo>
                <a:lnTo>
                  <a:pt x="60601" y="1830570"/>
                </a:lnTo>
                <a:lnTo>
                  <a:pt x="65100" y="1828188"/>
                </a:lnTo>
                <a:lnTo>
                  <a:pt x="69599" y="1826335"/>
                </a:lnTo>
                <a:lnTo>
                  <a:pt x="74362" y="1824218"/>
                </a:lnTo>
                <a:lnTo>
                  <a:pt x="79391" y="1822894"/>
                </a:lnTo>
                <a:lnTo>
                  <a:pt x="84154" y="1821571"/>
                </a:lnTo>
                <a:lnTo>
                  <a:pt x="89182" y="1820247"/>
                </a:lnTo>
                <a:lnTo>
                  <a:pt x="94210" y="1819189"/>
                </a:lnTo>
                <a:lnTo>
                  <a:pt x="99503" y="1818659"/>
                </a:lnTo>
                <a:lnTo>
                  <a:pt x="103737" y="1775516"/>
                </a:lnTo>
                <a:lnTo>
                  <a:pt x="106383" y="1751694"/>
                </a:lnTo>
                <a:lnTo>
                  <a:pt x="108765" y="1727078"/>
                </a:lnTo>
                <a:lnTo>
                  <a:pt x="112205" y="1701668"/>
                </a:lnTo>
                <a:lnTo>
                  <a:pt x="115646" y="1675993"/>
                </a:lnTo>
                <a:lnTo>
                  <a:pt x="119615" y="1650319"/>
                </a:lnTo>
                <a:lnTo>
                  <a:pt x="123585" y="1624909"/>
                </a:lnTo>
                <a:lnTo>
                  <a:pt x="126231" y="1609028"/>
                </a:lnTo>
                <a:lnTo>
                  <a:pt x="129142" y="1593676"/>
                </a:lnTo>
                <a:lnTo>
                  <a:pt x="132053" y="1578854"/>
                </a:lnTo>
                <a:lnTo>
                  <a:pt x="135228" y="1563767"/>
                </a:lnTo>
                <a:lnTo>
                  <a:pt x="138669" y="1549473"/>
                </a:lnTo>
                <a:lnTo>
                  <a:pt x="142374" y="1535710"/>
                </a:lnTo>
                <a:lnTo>
                  <a:pt x="146343" y="1521946"/>
                </a:lnTo>
                <a:lnTo>
                  <a:pt x="150313" y="1508976"/>
                </a:lnTo>
                <a:lnTo>
                  <a:pt x="155605" y="1493889"/>
                </a:lnTo>
                <a:lnTo>
                  <a:pt x="161163" y="1479332"/>
                </a:lnTo>
                <a:lnTo>
                  <a:pt x="166985" y="1464509"/>
                </a:lnTo>
                <a:lnTo>
                  <a:pt x="173071" y="1449951"/>
                </a:lnTo>
                <a:lnTo>
                  <a:pt x="179687" y="1435394"/>
                </a:lnTo>
                <a:lnTo>
                  <a:pt x="186568" y="1421365"/>
                </a:lnTo>
                <a:lnTo>
                  <a:pt x="193713" y="1407337"/>
                </a:lnTo>
                <a:lnTo>
                  <a:pt x="201387" y="1393309"/>
                </a:lnTo>
                <a:lnTo>
                  <a:pt x="209062" y="1379810"/>
                </a:lnTo>
                <a:lnTo>
                  <a:pt x="217265" y="1366046"/>
                </a:lnTo>
                <a:lnTo>
                  <a:pt x="225734" y="1352547"/>
                </a:lnTo>
                <a:lnTo>
                  <a:pt x="234467" y="1339048"/>
                </a:lnTo>
                <a:lnTo>
                  <a:pt x="243729" y="1325814"/>
                </a:lnTo>
                <a:lnTo>
                  <a:pt x="252991" y="1312844"/>
                </a:lnTo>
                <a:lnTo>
                  <a:pt x="262783" y="1299874"/>
                </a:lnTo>
                <a:lnTo>
                  <a:pt x="272574" y="1286905"/>
                </a:lnTo>
                <a:lnTo>
                  <a:pt x="282630" y="1274200"/>
                </a:lnTo>
                <a:lnTo>
                  <a:pt x="293216" y="1261495"/>
                </a:lnTo>
                <a:lnTo>
                  <a:pt x="304066" y="1249055"/>
                </a:lnTo>
                <a:lnTo>
                  <a:pt x="314916" y="1236614"/>
                </a:lnTo>
                <a:lnTo>
                  <a:pt x="326295" y="1224174"/>
                </a:lnTo>
                <a:lnTo>
                  <a:pt x="337674" y="1211734"/>
                </a:lnTo>
                <a:lnTo>
                  <a:pt x="349583" y="1199558"/>
                </a:lnTo>
                <a:lnTo>
                  <a:pt x="361756" y="1187118"/>
                </a:lnTo>
                <a:lnTo>
                  <a:pt x="374194" y="1174678"/>
                </a:lnTo>
                <a:lnTo>
                  <a:pt x="386896" y="1162767"/>
                </a:lnTo>
                <a:lnTo>
                  <a:pt x="399864" y="1150327"/>
                </a:lnTo>
                <a:lnTo>
                  <a:pt x="413095" y="1137886"/>
                </a:lnTo>
                <a:lnTo>
                  <a:pt x="440617" y="1113271"/>
                </a:lnTo>
                <a:lnTo>
                  <a:pt x="468933" y="1088125"/>
                </a:lnTo>
                <a:lnTo>
                  <a:pt x="469198" y="1087331"/>
                </a:lnTo>
                <a:lnTo>
                  <a:pt x="470786" y="1083890"/>
                </a:lnTo>
                <a:lnTo>
                  <a:pt x="472374" y="1079126"/>
                </a:lnTo>
                <a:lnTo>
                  <a:pt x="473961" y="1073303"/>
                </a:lnTo>
                <a:lnTo>
                  <a:pt x="475814" y="1066156"/>
                </a:lnTo>
                <a:lnTo>
                  <a:pt x="478460" y="1054510"/>
                </a:lnTo>
                <a:lnTo>
                  <a:pt x="479519" y="1049746"/>
                </a:lnTo>
                <a:lnTo>
                  <a:pt x="480577" y="1044982"/>
                </a:lnTo>
                <a:lnTo>
                  <a:pt x="481371" y="1039952"/>
                </a:lnTo>
                <a:lnTo>
                  <a:pt x="481900" y="1033865"/>
                </a:lnTo>
                <a:lnTo>
                  <a:pt x="482165" y="1026718"/>
                </a:lnTo>
                <a:lnTo>
                  <a:pt x="482430" y="1017719"/>
                </a:lnTo>
                <a:lnTo>
                  <a:pt x="482430" y="1010308"/>
                </a:lnTo>
                <a:lnTo>
                  <a:pt x="482165" y="1005279"/>
                </a:lnTo>
                <a:lnTo>
                  <a:pt x="481636" y="1001838"/>
                </a:lnTo>
                <a:lnTo>
                  <a:pt x="481106" y="999455"/>
                </a:lnTo>
                <a:lnTo>
                  <a:pt x="479254" y="994426"/>
                </a:lnTo>
                <a:lnTo>
                  <a:pt x="478460" y="990456"/>
                </a:lnTo>
                <a:lnTo>
                  <a:pt x="477402" y="984633"/>
                </a:lnTo>
                <a:lnTo>
                  <a:pt x="476343" y="978810"/>
                </a:lnTo>
                <a:lnTo>
                  <a:pt x="475549" y="973516"/>
                </a:lnTo>
                <a:lnTo>
                  <a:pt x="472903" y="964517"/>
                </a:lnTo>
                <a:lnTo>
                  <a:pt x="470786" y="957900"/>
                </a:lnTo>
                <a:lnTo>
                  <a:pt x="468933" y="953665"/>
                </a:lnTo>
                <a:lnTo>
                  <a:pt x="440617" y="928520"/>
                </a:lnTo>
                <a:lnTo>
                  <a:pt x="413095" y="903904"/>
                </a:lnTo>
                <a:lnTo>
                  <a:pt x="399864" y="891463"/>
                </a:lnTo>
                <a:lnTo>
                  <a:pt x="386896" y="879288"/>
                </a:lnTo>
                <a:lnTo>
                  <a:pt x="374194" y="866848"/>
                </a:lnTo>
                <a:lnTo>
                  <a:pt x="361756" y="854407"/>
                </a:lnTo>
                <a:lnTo>
                  <a:pt x="349583" y="841967"/>
                </a:lnTo>
                <a:lnTo>
                  <a:pt x="337674" y="829792"/>
                </a:lnTo>
                <a:lnTo>
                  <a:pt x="326295" y="817351"/>
                </a:lnTo>
                <a:lnTo>
                  <a:pt x="314916" y="804911"/>
                </a:lnTo>
                <a:lnTo>
                  <a:pt x="304066" y="792736"/>
                </a:lnTo>
                <a:lnTo>
                  <a:pt x="293216" y="780031"/>
                </a:lnTo>
                <a:lnTo>
                  <a:pt x="282630" y="767590"/>
                </a:lnTo>
                <a:lnTo>
                  <a:pt x="272574" y="754885"/>
                </a:lnTo>
                <a:lnTo>
                  <a:pt x="262783" y="742180"/>
                </a:lnTo>
                <a:lnTo>
                  <a:pt x="252991" y="728946"/>
                </a:lnTo>
                <a:lnTo>
                  <a:pt x="243729" y="715712"/>
                </a:lnTo>
                <a:lnTo>
                  <a:pt x="234467" y="702478"/>
                </a:lnTo>
                <a:lnTo>
                  <a:pt x="225734" y="689243"/>
                </a:lnTo>
                <a:lnTo>
                  <a:pt x="217265" y="675480"/>
                </a:lnTo>
                <a:lnTo>
                  <a:pt x="209062" y="661981"/>
                </a:lnTo>
                <a:lnTo>
                  <a:pt x="201387" y="648217"/>
                </a:lnTo>
                <a:lnTo>
                  <a:pt x="193713" y="634188"/>
                </a:lnTo>
                <a:lnTo>
                  <a:pt x="186568" y="620160"/>
                </a:lnTo>
                <a:lnTo>
                  <a:pt x="179687" y="606132"/>
                </a:lnTo>
                <a:lnTo>
                  <a:pt x="173071" y="591839"/>
                </a:lnTo>
                <a:lnTo>
                  <a:pt x="166985" y="577016"/>
                </a:lnTo>
                <a:lnTo>
                  <a:pt x="161163" y="562458"/>
                </a:lnTo>
                <a:lnTo>
                  <a:pt x="155605" y="547636"/>
                </a:lnTo>
                <a:lnTo>
                  <a:pt x="150313" y="532814"/>
                </a:lnTo>
                <a:lnTo>
                  <a:pt x="146343" y="519579"/>
                </a:lnTo>
                <a:lnTo>
                  <a:pt x="142374" y="506080"/>
                </a:lnTo>
                <a:lnTo>
                  <a:pt x="138669" y="492052"/>
                </a:lnTo>
                <a:lnTo>
                  <a:pt x="135228" y="477759"/>
                </a:lnTo>
                <a:lnTo>
                  <a:pt x="132053" y="462936"/>
                </a:lnTo>
                <a:lnTo>
                  <a:pt x="129142" y="447849"/>
                </a:lnTo>
                <a:lnTo>
                  <a:pt x="126231" y="432762"/>
                </a:lnTo>
                <a:lnTo>
                  <a:pt x="123585" y="416881"/>
                </a:lnTo>
                <a:lnTo>
                  <a:pt x="118292" y="385648"/>
                </a:lnTo>
                <a:lnTo>
                  <a:pt x="113793" y="353886"/>
                </a:lnTo>
                <a:lnTo>
                  <a:pt x="110088" y="322653"/>
                </a:lnTo>
                <a:lnTo>
                  <a:pt x="106383" y="292214"/>
                </a:lnTo>
                <a:lnTo>
                  <a:pt x="102678" y="255952"/>
                </a:lnTo>
                <a:lnTo>
                  <a:pt x="99503" y="223131"/>
                </a:lnTo>
                <a:lnTo>
                  <a:pt x="94210" y="222337"/>
                </a:lnTo>
                <a:lnTo>
                  <a:pt x="89182" y="221543"/>
                </a:lnTo>
                <a:lnTo>
                  <a:pt x="84154" y="220219"/>
                </a:lnTo>
                <a:lnTo>
                  <a:pt x="79391" y="218896"/>
                </a:lnTo>
                <a:lnTo>
                  <a:pt x="74362" y="217308"/>
                </a:lnTo>
                <a:lnTo>
                  <a:pt x="69599" y="215455"/>
                </a:lnTo>
                <a:lnTo>
                  <a:pt x="65100" y="213602"/>
                </a:lnTo>
                <a:lnTo>
                  <a:pt x="60601" y="211220"/>
                </a:lnTo>
                <a:lnTo>
                  <a:pt x="56103" y="208838"/>
                </a:lnTo>
                <a:lnTo>
                  <a:pt x="51604" y="206191"/>
                </a:lnTo>
                <a:lnTo>
                  <a:pt x="47634" y="203544"/>
                </a:lnTo>
                <a:lnTo>
                  <a:pt x="43400" y="200368"/>
                </a:lnTo>
                <a:lnTo>
                  <a:pt x="39431" y="197191"/>
                </a:lnTo>
                <a:lnTo>
                  <a:pt x="35726" y="194280"/>
                </a:lnTo>
                <a:lnTo>
                  <a:pt x="32285" y="190574"/>
                </a:lnTo>
                <a:lnTo>
                  <a:pt x="28845" y="186869"/>
                </a:lnTo>
                <a:lnTo>
                  <a:pt x="25405" y="183163"/>
                </a:lnTo>
                <a:lnTo>
                  <a:pt x="22229" y="179193"/>
                </a:lnTo>
                <a:lnTo>
                  <a:pt x="19583" y="174958"/>
                </a:lnTo>
                <a:lnTo>
                  <a:pt x="16672" y="171252"/>
                </a:lnTo>
                <a:lnTo>
                  <a:pt x="14290" y="166753"/>
                </a:lnTo>
                <a:lnTo>
                  <a:pt x="11644" y="162253"/>
                </a:lnTo>
                <a:lnTo>
                  <a:pt x="9791" y="157753"/>
                </a:lnTo>
                <a:lnTo>
                  <a:pt x="7674" y="152989"/>
                </a:lnTo>
                <a:lnTo>
                  <a:pt x="5822" y="148225"/>
                </a:lnTo>
                <a:lnTo>
                  <a:pt x="4499" y="143460"/>
                </a:lnTo>
                <a:lnTo>
                  <a:pt x="2911" y="138166"/>
                </a:lnTo>
                <a:lnTo>
                  <a:pt x="1852" y="133137"/>
                </a:lnTo>
                <a:lnTo>
                  <a:pt x="1059" y="128108"/>
                </a:lnTo>
                <a:lnTo>
                  <a:pt x="529" y="122815"/>
                </a:lnTo>
                <a:lnTo>
                  <a:pt x="265" y="117786"/>
                </a:lnTo>
                <a:lnTo>
                  <a:pt x="0" y="112227"/>
                </a:lnTo>
                <a:lnTo>
                  <a:pt x="265" y="106404"/>
                </a:lnTo>
                <a:lnTo>
                  <a:pt x="529" y="100846"/>
                </a:lnTo>
                <a:lnTo>
                  <a:pt x="1323" y="95287"/>
                </a:lnTo>
                <a:lnTo>
                  <a:pt x="2117" y="89729"/>
                </a:lnTo>
                <a:lnTo>
                  <a:pt x="3440" y="84435"/>
                </a:lnTo>
                <a:lnTo>
                  <a:pt x="5028" y="78877"/>
                </a:lnTo>
                <a:lnTo>
                  <a:pt x="6881" y="73583"/>
                </a:lnTo>
                <a:lnTo>
                  <a:pt x="8733" y="68554"/>
                </a:lnTo>
                <a:lnTo>
                  <a:pt x="11115" y="63525"/>
                </a:lnTo>
                <a:lnTo>
                  <a:pt x="13232" y="58761"/>
                </a:lnTo>
                <a:lnTo>
                  <a:pt x="16143" y="53996"/>
                </a:lnTo>
                <a:lnTo>
                  <a:pt x="19054" y="49497"/>
                </a:lnTo>
                <a:lnTo>
                  <a:pt x="22229" y="45262"/>
                </a:lnTo>
                <a:lnTo>
                  <a:pt x="25405" y="41027"/>
                </a:lnTo>
                <a:lnTo>
                  <a:pt x="29110" y="36792"/>
                </a:lnTo>
                <a:lnTo>
                  <a:pt x="32815" y="32821"/>
                </a:lnTo>
                <a:lnTo>
                  <a:pt x="36784" y="29380"/>
                </a:lnTo>
                <a:lnTo>
                  <a:pt x="40754" y="25675"/>
                </a:lnTo>
                <a:lnTo>
                  <a:pt x="44988" y="22499"/>
                </a:lnTo>
                <a:lnTo>
                  <a:pt x="49222" y="19058"/>
                </a:lnTo>
                <a:lnTo>
                  <a:pt x="53721" y="16411"/>
                </a:lnTo>
                <a:lnTo>
                  <a:pt x="58484" y="13499"/>
                </a:lnTo>
                <a:lnTo>
                  <a:pt x="63248" y="11382"/>
                </a:lnTo>
                <a:lnTo>
                  <a:pt x="68540" y="9000"/>
                </a:lnTo>
                <a:lnTo>
                  <a:pt x="73569" y="6882"/>
                </a:lnTo>
                <a:lnTo>
                  <a:pt x="78861" y="5029"/>
                </a:lnTo>
                <a:lnTo>
                  <a:pt x="83889" y="3706"/>
                </a:lnTo>
                <a:lnTo>
                  <a:pt x="89447" y="2382"/>
                </a:lnTo>
                <a:lnTo>
                  <a:pt x="94739" y="1324"/>
                </a:lnTo>
                <a:lnTo>
                  <a:pt x="100561" y="530"/>
                </a:lnTo>
                <a:lnTo>
                  <a:pt x="106119" y="265"/>
                </a:lnTo>
                <a:lnTo>
                  <a:pt x="1119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4" name="KSO_Shape"/>
          <p:cNvSpPr/>
          <p:nvPr/>
        </p:nvSpPr>
        <p:spPr bwMode="auto">
          <a:xfrm>
            <a:off x="1125826" y="2798592"/>
            <a:ext cx="1593870" cy="1757942"/>
          </a:xfrm>
          <a:custGeom>
            <a:avLst/>
            <a:gdLst>
              <a:gd name="T0" fmla="*/ 1087103 w 2087563"/>
              <a:gd name="T1" fmla="*/ 1121484 h 2301875"/>
              <a:gd name="T2" fmla="*/ 1274364 w 2087563"/>
              <a:gd name="T3" fmla="*/ 983302 h 2301875"/>
              <a:gd name="T4" fmla="*/ 987564 w 2087563"/>
              <a:gd name="T5" fmla="*/ 1138298 h 2301875"/>
              <a:gd name="T6" fmla="*/ 625386 w 2087563"/>
              <a:gd name="T7" fmla="*/ 988031 h 2301875"/>
              <a:gd name="T8" fmla="*/ 753028 w 2087563"/>
              <a:gd name="T9" fmla="*/ 1156424 h 2301875"/>
              <a:gd name="T10" fmla="*/ 488289 w 2087563"/>
              <a:gd name="T11" fmla="*/ 1030589 h 2301875"/>
              <a:gd name="T12" fmla="*/ 606476 w 2087563"/>
              <a:gd name="T13" fmla="*/ 1085757 h 2301875"/>
              <a:gd name="T14" fmla="*/ 1663953 w 2087563"/>
              <a:gd name="T15" fmla="*/ 838990 h 2301875"/>
              <a:gd name="T16" fmla="*/ 1726412 w 2087563"/>
              <a:gd name="T17" fmla="*/ 901587 h 2301875"/>
              <a:gd name="T18" fmla="*/ 958788 w 2087563"/>
              <a:gd name="T19" fmla="*/ 1531252 h 2301875"/>
              <a:gd name="T20" fmla="*/ 1298905 w 2087563"/>
              <a:gd name="T21" fmla="*/ 1204321 h 2301875"/>
              <a:gd name="T22" fmla="*/ 1396005 w 2087563"/>
              <a:gd name="T23" fmla="*/ 1204321 h 2301875"/>
              <a:gd name="T24" fmla="*/ 1416213 w 2087563"/>
              <a:gd name="T25" fmla="*/ 1291116 h 2301875"/>
              <a:gd name="T26" fmla="*/ 1201541 w 2087563"/>
              <a:gd name="T27" fmla="*/ 1560710 h 2301875"/>
              <a:gd name="T28" fmla="*/ 1578661 w 2087563"/>
              <a:gd name="T29" fmla="*/ 905269 h 2301875"/>
              <a:gd name="T30" fmla="*/ 1637709 w 2087563"/>
              <a:gd name="T31" fmla="*/ 839515 h 2301875"/>
              <a:gd name="T32" fmla="*/ 127282 w 2087563"/>
              <a:gd name="T33" fmla="*/ 860031 h 2301875"/>
              <a:gd name="T34" fmla="*/ 510700 w 2087563"/>
              <a:gd name="T35" fmla="*/ 1603056 h 2301875"/>
              <a:gd name="T36" fmla="*/ 518574 w 2087563"/>
              <a:gd name="T37" fmla="*/ 1539142 h 2301875"/>
              <a:gd name="T38" fmla="*/ 307838 w 2087563"/>
              <a:gd name="T39" fmla="*/ 1241407 h 2301875"/>
              <a:gd name="T40" fmla="*/ 373446 w 2087563"/>
              <a:gd name="T41" fmla="*/ 1186699 h 2301875"/>
              <a:gd name="T42" fmla="*/ 725899 w 2087563"/>
              <a:gd name="T43" fmla="*/ 1463657 h 2301875"/>
              <a:gd name="T44" fmla="*/ 804367 w 2087563"/>
              <a:gd name="T45" fmla="*/ 1859235 h 2301875"/>
              <a:gd name="T46" fmla="*/ 17058 w 2087563"/>
              <a:gd name="T47" fmla="*/ 865291 h 2301875"/>
              <a:gd name="T48" fmla="*/ 1221311 w 2087563"/>
              <a:gd name="T49" fmla="*/ 720072 h 2301875"/>
              <a:gd name="T50" fmla="*/ 1341073 w 2087563"/>
              <a:gd name="T51" fmla="*/ 882686 h 2301875"/>
              <a:gd name="T52" fmla="*/ 889337 w 2087563"/>
              <a:gd name="T53" fmla="*/ 672785 h 2301875"/>
              <a:gd name="T54" fmla="*/ 1161167 w 2087563"/>
              <a:gd name="T55" fmla="*/ 704573 h 2301875"/>
              <a:gd name="T56" fmla="*/ 579950 w 2087563"/>
              <a:gd name="T57" fmla="*/ 854314 h 2301875"/>
              <a:gd name="T58" fmla="*/ 341475 w 2087563"/>
              <a:gd name="T59" fmla="*/ 796782 h 2301875"/>
              <a:gd name="T60" fmla="*/ 507987 w 2087563"/>
              <a:gd name="T61" fmla="*/ 810967 h 2301875"/>
              <a:gd name="T62" fmla="*/ 1206603 w 2087563"/>
              <a:gd name="T63" fmla="*/ 438979 h 2301875"/>
              <a:gd name="T64" fmla="*/ 1393863 w 2087563"/>
              <a:gd name="T65" fmla="*/ 546162 h 2301875"/>
              <a:gd name="T66" fmla="*/ 1163268 w 2087563"/>
              <a:gd name="T67" fmla="*/ 611575 h 2301875"/>
              <a:gd name="T68" fmla="*/ 1125185 w 2087563"/>
              <a:gd name="T69" fmla="*/ 367260 h 2301875"/>
              <a:gd name="T70" fmla="*/ 556050 w 2087563"/>
              <a:gd name="T71" fmla="*/ 579000 h 2301875"/>
              <a:gd name="T72" fmla="*/ 330182 w 2087563"/>
              <a:gd name="T73" fmla="*/ 514375 h 2301875"/>
              <a:gd name="T74" fmla="*/ 506149 w 2087563"/>
              <a:gd name="T75" fmla="*/ 468927 h 2301875"/>
              <a:gd name="T76" fmla="*/ 1124660 w 2087563"/>
              <a:gd name="T77" fmla="*/ 205172 h 2301875"/>
              <a:gd name="T78" fmla="*/ 1221836 w 2087563"/>
              <a:gd name="T79" fmla="*/ 231967 h 2301875"/>
              <a:gd name="T80" fmla="*/ 562878 w 2087563"/>
              <a:gd name="T81" fmla="*/ 180215 h 2301875"/>
              <a:gd name="T82" fmla="*/ 566555 w 2087563"/>
              <a:gd name="T83" fmla="*/ 259026 h 2301875"/>
              <a:gd name="T84" fmla="*/ 1095770 w 2087563"/>
              <a:gd name="T85" fmla="*/ 287924 h 2301875"/>
              <a:gd name="T86" fmla="*/ 971542 w 2087563"/>
              <a:gd name="T87" fmla="*/ 117691 h 2301875"/>
              <a:gd name="T88" fmla="*/ 764321 w 2087563"/>
              <a:gd name="T89" fmla="*/ 105607 h 2301875"/>
              <a:gd name="T90" fmla="*/ 647711 w 2087563"/>
              <a:gd name="T91" fmla="*/ 236959 h 2301875"/>
              <a:gd name="T92" fmla="*/ 986775 w 2087563"/>
              <a:gd name="T93" fmla="*/ 12872 h 2301875"/>
              <a:gd name="T94" fmla="*/ 1213432 w 2087563"/>
              <a:gd name="T95" fmla="*/ 108497 h 2301875"/>
              <a:gd name="T96" fmla="*/ 1385197 w 2087563"/>
              <a:gd name="T97" fmla="*/ 280043 h 2301875"/>
              <a:gd name="T98" fmla="*/ 1480534 w 2087563"/>
              <a:gd name="T99" fmla="*/ 506757 h 2301875"/>
              <a:gd name="T100" fmla="*/ 1480534 w 2087563"/>
              <a:gd name="T101" fmla="*/ 762367 h 2301875"/>
              <a:gd name="T102" fmla="*/ 1385197 w 2087563"/>
              <a:gd name="T103" fmla="*/ 989081 h 2301875"/>
              <a:gd name="T104" fmla="*/ 1213432 w 2087563"/>
              <a:gd name="T105" fmla="*/ 1160628 h 2301875"/>
              <a:gd name="T106" fmla="*/ 986775 w 2087563"/>
              <a:gd name="T107" fmla="*/ 1256514 h 2301875"/>
              <a:gd name="T108" fmla="*/ 731492 w 2087563"/>
              <a:gd name="T109" fmla="*/ 1256514 h 2301875"/>
              <a:gd name="T110" fmla="*/ 504573 w 2087563"/>
              <a:gd name="T111" fmla="*/ 1160628 h 2301875"/>
              <a:gd name="T112" fmla="*/ 333070 w 2087563"/>
              <a:gd name="T113" fmla="*/ 989081 h 2301875"/>
              <a:gd name="T114" fmla="*/ 237470 w 2087563"/>
              <a:gd name="T115" fmla="*/ 762367 h 2301875"/>
              <a:gd name="T116" fmla="*/ 237470 w 2087563"/>
              <a:gd name="T117" fmla="*/ 506757 h 2301875"/>
              <a:gd name="T118" fmla="*/ 333070 w 2087563"/>
              <a:gd name="T119" fmla="*/ 280043 h 2301875"/>
              <a:gd name="T120" fmla="*/ 504573 w 2087563"/>
              <a:gd name="T121" fmla="*/ 108497 h 2301875"/>
              <a:gd name="T122" fmla="*/ 731492 w 2087563"/>
              <a:gd name="T123" fmla="*/ 12872 h 23018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7563" h="2301875">
                <a:moveTo>
                  <a:pt x="1411686" y="1172602"/>
                </a:moveTo>
                <a:lnTo>
                  <a:pt x="1405972" y="1186570"/>
                </a:lnTo>
                <a:lnTo>
                  <a:pt x="1400576" y="1200219"/>
                </a:lnTo>
                <a:lnTo>
                  <a:pt x="1394862" y="1213551"/>
                </a:lnTo>
                <a:lnTo>
                  <a:pt x="1389148" y="1226884"/>
                </a:lnTo>
                <a:lnTo>
                  <a:pt x="1383117" y="1239898"/>
                </a:lnTo>
                <a:lnTo>
                  <a:pt x="1377086" y="1252278"/>
                </a:lnTo>
                <a:lnTo>
                  <a:pt x="1370737" y="1264976"/>
                </a:lnTo>
                <a:lnTo>
                  <a:pt x="1364071" y="1277038"/>
                </a:lnTo>
                <a:lnTo>
                  <a:pt x="1357405" y="1288783"/>
                </a:lnTo>
                <a:lnTo>
                  <a:pt x="1350421" y="1300528"/>
                </a:lnTo>
                <a:lnTo>
                  <a:pt x="1343438" y="1311956"/>
                </a:lnTo>
                <a:lnTo>
                  <a:pt x="1336454" y="1323066"/>
                </a:lnTo>
                <a:lnTo>
                  <a:pt x="1329153" y="1334176"/>
                </a:lnTo>
                <a:lnTo>
                  <a:pt x="1321535" y="1344969"/>
                </a:lnTo>
                <a:lnTo>
                  <a:pt x="1313916" y="1355127"/>
                </a:lnTo>
                <a:lnTo>
                  <a:pt x="1306615" y="1365285"/>
                </a:lnTo>
                <a:lnTo>
                  <a:pt x="1324392" y="1356714"/>
                </a:lnTo>
                <a:lnTo>
                  <a:pt x="1341850" y="1347826"/>
                </a:lnTo>
                <a:lnTo>
                  <a:pt x="1359627" y="1338303"/>
                </a:lnTo>
                <a:lnTo>
                  <a:pt x="1376451" y="1328145"/>
                </a:lnTo>
                <a:lnTo>
                  <a:pt x="1393275" y="1317987"/>
                </a:lnTo>
                <a:lnTo>
                  <a:pt x="1409781" y="1306877"/>
                </a:lnTo>
                <a:lnTo>
                  <a:pt x="1425653" y="1295449"/>
                </a:lnTo>
                <a:lnTo>
                  <a:pt x="1441525" y="1283704"/>
                </a:lnTo>
                <a:lnTo>
                  <a:pt x="1456444" y="1271007"/>
                </a:lnTo>
                <a:lnTo>
                  <a:pt x="1471681" y="1258310"/>
                </a:lnTo>
                <a:lnTo>
                  <a:pt x="1485966" y="1245295"/>
                </a:lnTo>
                <a:lnTo>
                  <a:pt x="1500568" y="1231328"/>
                </a:lnTo>
                <a:lnTo>
                  <a:pt x="1514217" y="1217361"/>
                </a:lnTo>
                <a:lnTo>
                  <a:pt x="1527232" y="1203076"/>
                </a:lnTo>
                <a:lnTo>
                  <a:pt x="1540247" y="1188157"/>
                </a:lnTo>
                <a:lnTo>
                  <a:pt x="1552944" y="1172602"/>
                </a:lnTo>
                <a:lnTo>
                  <a:pt x="1411686" y="1172602"/>
                </a:lnTo>
                <a:close/>
                <a:moveTo>
                  <a:pt x="1074888" y="1172602"/>
                </a:moveTo>
                <a:lnTo>
                  <a:pt x="1074888" y="1421153"/>
                </a:lnTo>
                <a:lnTo>
                  <a:pt x="1090760" y="1420201"/>
                </a:lnTo>
                <a:lnTo>
                  <a:pt x="1106632" y="1418614"/>
                </a:lnTo>
                <a:lnTo>
                  <a:pt x="1122503" y="1416709"/>
                </a:lnTo>
                <a:lnTo>
                  <a:pt x="1138058" y="1414487"/>
                </a:lnTo>
                <a:lnTo>
                  <a:pt x="1145041" y="1410361"/>
                </a:lnTo>
                <a:lnTo>
                  <a:pt x="1152342" y="1406551"/>
                </a:lnTo>
                <a:lnTo>
                  <a:pt x="1159326" y="1402107"/>
                </a:lnTo>
                <a:lnTo>
                  <a:pt x="1166309" y="1397346"/>
                </a:lnTo>
                <a:lnTo>
                  <a:pt x="1172975" y="1391949"/>
                </a:lnTo>
                <a:lnTo>
                  <a:pt x="1179959" y="1386871"/>
                </a:lnTo>
                <a:lnTo>
                  <a:pt x="1186625" y="1381474"/>
                </a:lnTo>
                <a:lnTo>
                  <a:pt x="1193609" y="1375443"/>
                </a:lnTo>
                <a:lnTo>
                  <a:pt x="1200275" y="1369729"/>
                </a:lnTo>
                <a:lnTo>
                  <a:pt x="1206623" y="1363380"/>
                </a:lnTo>
                <a:lnTo>
                  <a:pt x="1219956" y="1350048"/>
                </a:lnTo>
                <a:lnTo>
                  <a:pt x="1232336" y="1336081"/>
                </a:lnTo>
                <a:lnTo>
                  <a:pt x="1244716" y="1321162"/>
                </a:lnTo>
                <a:lnTo>
                  <a:pt x="1256778" y="1305290"/>
                </a:lnTo>
                <a:lnTo>
                  <a:pt x="1268206" y="1288783"/>
                </a:lnTo>
                <a:lnTo>
                  <a:pt x="1279633" y="1271007"/>
                </a:lnTo>
                <a:lnTo>
                  <a:pt x="1290426" y="1252913"/>
                </a:lnTo>
                <a:lnTo>
                  <a:pt x="1300901" y="1233867"/>
                </a:lnTo>
                <a:lnTo>
                  <a:pt x="1311059" y="1214504"/>
                </a:lnTo>
                <a:lnTo>
                  <a:pt x="1320582" y="1193871"/>
                </a:lnTo>
                <a:lnTo>
                  <a:pt x="1329788" y="1172602"/>
                </a:lnTo>
                <a:lnTo>
                  <a:pt x="1074888" y="1172602"/>
                </a:lnTo>
                <a:close/>
                <a:moveTo>
                  <a:pt x="746661" y="1172602"/>
                </a:moveTo>
                <a:lnTo>
                  <a:pt x="755867" y="1193871"/>
                </a:lnTo>
                <a:lnTo>
                  <a:pt x="765390" y="1214504"/>
                </a:lnTo>
                <a:lnTo>
                  <a:pt x="775865" y="1233867"/>
                </a:lnTo>
                <a:lnTo>
                  <a:pt x="786023" y="1252913"/>
                </a:lnTo>
                <a:lnTo>
                  <a:pt x="797133" y="1271007"/>
                </a:lnTo>
                <a:lnTo>
                  <a:pt x="808243" y="1288783"/>
                </a:lnTo>
                <a:lnTo>
                  <a:pt x="819988" y="1305290"/>
                </a:lnTo>
                <a:lnTo>
                  <a:pt x="831734" y="1321162"/>
                </a:lnTo>
                <a:lnTo>
                  <a:pt x="843796" y="1336081"/>
                </a:lnTo>
                <a:lnTo>
                  <a:pt x="856811" y="1350048"/>
                </a:lnTo>
                <a:lnTo>
                  <a:pt x="869826" y="1363380"/>
                </a:lnTo>
                <a:lnTo>
                  <a:pt x="876492" y="1369729"/>
                </a:lnTo>
                <a:lnTo>
                  <a:pt x="882840" y="1375443"/>
                </a:lnTo>
                <a:lnTo>
                  <a:pt x="889507" y="1381474"/>
                </a:lnTo>
                <a:lnTo>
                  <a:pt x="896173" y="1386871"/>
                </a:lnTo>
                <a:lnTo>
                  <a:pt x="903156" y="1391949"/>
                </a:lnTo>
                <a:lnTo>
                  <a:pt x="910140" y="1397346"/>
                </a:lnTo>
                <a:lnTo>
                  <a:pt x="916806" y="1402107"/>
                </a:lnTo>
                <a:lnTo>
                  <a:pt x="924424" y="1406551"/>
                </a:lnTo>
                <a:lnTo>
                  <a:pt x="931408" y="1410361"/>
                </a:lnTo>
                <a:lnTo>
                  <a:pt x="938391" y="1414487"/>
                </a:lnTo>
                <a:lnTo>
                  <a:pt x="953628" y="1416709"/>
                </a:lnTo>
                <a:lnTo>
                  <a:pt x="969500" y="1418614"/>
                </a:lnTo>
                <a:lnTo>
                  <a:pt x="985372" y="1420201"/>
                </a:lnTo>
                <a:lnTo>
                  <a:pt x="1001243" y="1421153"/>
                </a:lnTo>
                <a:lnTo>
                  <a:pt x="1001243" y="1172602"/>
                </a:lnTo>
                <a:lnTo>
                  <a:pt x="746661" y="1172602"/>
                </a:lnTo>
                <a:close/>
                <a:moveTo>
                  <a:pt x="523822" y="1172602"/>
                </a:moveTo>
                <a:lnTo>
                  <a:pt x="536202" y="1188157"/>
                </a:lnTo>
                <a:lnTo>
                  <a:pt x="548900" y="1203076"/>
                </a:lnTo>
                <a:lnTo>
                  <a:pt x="562232" y="1217361"/>
                </a:lnTo>
                <a:lnTo>
                  <a:pt x="576199" y="1231328"/>
                </a:lnTo>
                <a:lnTo>
                  <a:pt x="590166" y="1245295"/>
                </a:lnTo>
                <a:lnTo>
                  <a:pt x="604768" y="1258310"/>
                </a:lnTo>
                <a:lnTo>
                  <a:pt x="619687" y="1271007"/>
                </a:lnTo>
                <a:lnTo>
                  <a:pt x="634924" y="1283704"/>
                </a:lnTo>
                <a:lnTo>
                  <a:pt x="650796" y="1295449"/>
                </a:lnTo>
                <a:lnTo>
                  <a:pt x="666668" y="1306877"/>
                </a:lnTo>
                <a:lnTo>
                  <a:pt x="683174" y="1317987"/>
                </a:lnTo>
                <a:lnTo>
                  <a:pt x="699681" y="1328145"/>
                </a:lnTo>
                <a:lnTo>
                  <a:pt x="717140" y="1338303"/>
                </a:lnTo>
                <a:lnTo>
                  <a:pt x="734281" y="1347826"/>
                </a:lnTo>
                <a:lnTo>
                  <a:pt x="752058" y="1356714"/>
                </a:lnTo>
                <a:lnTo>
                  <a:pt x="770151" y="1365285"/>
                </a:lnTo>
                <a:lnTo>
                  <a:pt x="762533" y="1355127"/>
                </a:lnTo>
                <a:lnTo>
                  <a:pt x="754597" y="1344969"/>
                </a:lnTo>
                <a:lnTo>
                  <a:pt x="747296" y="1334176"/>
                </a:lnTo>
                <a:lnTo>
                  <a:pt x="739995" y="1323066"/>
                </a:lnTo>
                <a:lnTo>
                  <a:pt x="733011" y="1311956"/>
                </a:lnTo>
                <a:lnTo>
                  <a:pt x="726028" y="1300528"/>
                </a:lnTo>
                <a:lnTo>
                  <a:pt x="719362" y="1288783"/>
                </a:lnTo>
                <a:lnTo>
                  <a:pt x="712378" y="1277038"/>
                </a:lnTo>
                <a:lnTo>
                  <a:pt x="706030" y="1264976"/>
                </a:lnTo>
                <a:lnTo>
                  <a:pt x="699681" y="1252278"/>
                </a:lnTo>
                <a:lnTo>
                  <a:pt x="693650" y="1239898"/>
                </a:lnTo>
                <a:lnTo>
                  <a:pt x="687301" y="1226884"/>
                </a:lnTo>
                <a:lnTo>
                  <a:pt x="681587" y="1213551"/>
                </a:lnTo>
                <a:lnTo>
                  <a:pt x="675873" y="1200219"/>
                </a:lnTo>
                <a:lnTo>
                  <a:pt x="670159" y="1186570"/>
                </a:lnTo>
                <a:lnTo>
                  <a:pt x="665080" y="1172602"/>
                </a:lnTo>
                <a:lnTo>
                  <a:pt x="523822" y="1172602"/>
                </a:lnTo>
                <a:close/>
                <a:moveTo>
                  <a:pt x="1997481" y="1012825"/>
                </a:moveTo>
                <a:lnTo>
                  <a:pt x="2002239" y="1013143"/>
                </a:lnTo>
                <a:lnTo>
                  <a:pt x="2006679" y="1013461"/>
                </a:lnTo>
                <a:lnTo>
                  <a:pt x="2011120" y="1013779"/>
                </a:lnTo>
                <a:lnTo>
                  <a:pt x="2015561" y="1014414"/>
                </a:lnTo>
                <a:lnTo>
                  <a:pt x="2020001" y="1015685"/>
                </a:lnTo>
                <a:lnTo>
                  <a:pt x="2024442" y="1016639"/>
                </a:lnTo>
                <a:lnTo>
                  <a:pt x="2032372" y="1020135"/>
                </a:lnTo>
                <a:lnTo>
                  <a:pt x="2040619" y="1023631"/>
                </a:lnTo>
                <a:lnTo>
                  <a:pt x="2047914" y="1028080"/>
                </a:lnTo>
                <a:lnTo>
                  <a:pt x="2054892" y="1033483"/>
                </a:lnTo>
                <a:lnTo>
                  <a:pt x="2061236" y="1039204"/>
                </a:lnTo>
                <a:lnTo>
                  <a:pt x="2066946" y="1045560"/>
                </a:lnTo>
                <a:lnTo>
                  <a:pt x="2072338" y="1052552"/>
                </a:lnTo>
                <a:lnTo>
                  <a:pt x="2076778" y="1059861"/>
                </a:lnTo>
                <a:lnTo>
                  <a:pt x="2080268" y="1068125"/>
                </a:lnTo>
                <a:lnTo>
                  <a:pt x="2083757" y="1076070"/>
                </a:lnTo>
                <a:lnTo>
                  <a:pt x="2084708" y="1080519"/>
                </a:lnTo>
                <a:lnTo>
                  <a:pt x="2085977" y="1084969"/>
                </a:lnTo>
                <a:lnTo>
                  <a:pt x="2086611" y="1089418"/>
                </a:lnTo>
                <a:lnTo>
                  <a:pt x="2086929" y="1093867"/>
                </a:lnTo>
                <a:lnTo>
                  <a:pt x="2087246" y="1098635"/>
                </a:lnTo>
                <a:lnTo>
                  <a:pt x="2087563" y="1103084"/>
                </a:lnTo>
                <a:lnTo>
                  <a:pt x="2087563" y="1647816"/>
                </a:lnTo>
                <a:lnTo>
                  <a:pt x="2087563" y="1676419"/>
                </a:lnTo>
                <a:lnTo>
                  <a:pt x="2062505" y="1710425"/>
                </a:lnTo>
                <a:lnTo>
                  <a:pt x="1627954" y="2301875"/>
                </a:lnTo>
                <a:lnTo>
                  <a:pt x="1111250" y="2301875"/>
                </a:lnTo>
                <a:lnTo>
                  <a:pt x="1115373" y="2246576"/>
                </a:lnTo>
                <a:lnTo>
                  <a:pt x="1140432" y="1924313"/>
                </a:lnTo>
                <a:lnTo>
                  <a:pt x="1141383" y="1909376"/>
                </a:lnTo>
                <a:lnTo>
                  <a:pt x="1143286" y="1898252"/>
                </a:lnTo>
                <a:lnTo>
                  <a:pt x="1145824" y="1887129"/>
                </a:lnTo>
                <a:lnTo>
                  <a:pt x="1150582" y="1871874"/>
                </a:lnTo>
                <a:lnTo>
                  <a:pt x="1155657" y="1857572"/>
                </a:lnTo>
                <a:lnTo>
                  <a:pt x="1158829" y="1850263"/>
                </a:lnTo>
                <a:lnTo>
                  <a:pt x="1161683" y="1843271"/>
                </a:lnTo>
                <a:lnTo>
                  <a:pt x="1168662" y="1829923"/>
                </a:lnTo>
                <a:lnTo>
                  <a:pt x="1175640" y="1816892"/>
                </a:lnTo>
                <a:lnTo>
                  <a:pt x="1179446" y="1810218"/>
                </a:lnTo>
                <a:lnTo>
                  <a:pt x="1182935" y="1804180"/>
                </a:lnTo>
                <a:lnTo>
                  <a:pt x="1187059" y="1797824"/>
                </a:lnTo>
                <a:lnTo>
                  <a:pt x="1191499" y="1791785"/>
                </a:lnTo>
                <a:lnTo>
                  <a:pt x="1200698" y="1780026"/>
                </a:lnTo>
                <a:lnTo>
                  <a:pt x="1210531" y="1768585"/>
                </a:lnTo>
                <a:lnTo>
                  <a:pt x="1220364" y="1757461"/>
                </a:lnTo>
                <a:lnTo>
                  <a:pt x="1230514" y="1746973"/>
                </a:lnTo>
                <a:lnTo>
                  <a:pt x="1237492" y="1740299"/>
                </a:lnTo>
                <a:lnTo>
                  <a:pt x="1244153" y="1734261"/>
                </a:lnTo>
                <a:lnTo>
                  <a:pt x="1257158" y="1723137"/>
                </a:lnTo>
                <a:lnTo>
                  <a:pt x="1361196" y="1633832"/>
                </a:lnTo>
                <a:lnTo>
                  <a:pt x="1569908" y="1455221"/>
                </a:lnTo>
                <a:lnTo>
                  <a:pt x="1575934" y="1450454"/>
                </a:lnTo>
                <a:lnTo>
                  <a:pt x="1582913" y="1446004"/>
                </a:lnTo>
                <a:lnTo>
                  <a:pt x="1589891" y="1442191"/>
                </a:lnTo>
                <a:lnTo>
                  <a:pt x="1597503" y="1439013"/>
                </a:lnTo>
                <a:lnTo>
                  <a:pt x="1604799" y="1436788"/>
                </a:lnTo>
                <a:lnTo>
                  <a:pt x="1612411" y="1434881"/>
                </a:lnTo>
                <a:lnTo>
                  <a:pt x="1620341" y="1433928"/>
                </a:lnTo>
                <a:lnTo>
                  <a:pt x="1627954" y="1433610"/>
                </a:lnTo>
                <a:lnTo>
                  <a:pt x="1636201" y="1433928"/>
                </a:lnTo>
                <a:lnTo>
                  <a:pt x="1643813" y="1434881"/>
                </a:lnTo>
                <a:lnTo>
                  <a:pt x="1651426" y="1436470"/>
                </a:lnTo>
                <a:lnTo>
                  <a:pt x="1659038" y="1439013"/>
                </a:lnTo>
                <a:lnTo>
                  <a:pt x="1666651" y="1441873"/>
                </a:lnTo>
                <a:lnTo>
                  <a:pt x="1673629" y="1445687"/>
                </a:lnTo>
                <a:lnTo>
                  <a:pt x="1680607" y="1450136"/>
                </a:lnTo>
                <a:lnTo>
                  <a:pt x="1687268" y="1455221"/>
                </a:lnTo>
                <a:lnTo>
                  <a:pt x="1690757" y="1458717"/>
                </a:lnTo>
                <a:lnTo>
                  <a:pt x="1693929" y="1461895"/>
                </a:lnTo>
                <a:lnTo>
                  <a:pt x="1696784" y="1465073"/>
                </a:lnTo>
                <a:lnTo>
                  <a:pt x="1699956" y="1468569"/>
                </a:lnTo>
                <a:lnTo>
                  <a:pt x="1702494" y="1472383"/>
                </a:lnTo>
                <a:lnTo>
                  <a:pt x="1705031" y="1475879"/>
                </a:lnTo>
                <a:lnTo>
                  <a:pt x="1709472" y="1483824"/>
                </a:lnTo>
                <a:lnTo>
                  <a:pt x="1712961" y="1491770"/>
                </a:lnTo>
                <a:lnTo>
                  <a:pt x="1715498" y="1500033"/>
                </a:lnTo>
                <a:lnTo>
                  <a:pt x="1717401" y="1508296"/>
                </a:lnTo>
                <a:lnTo>
                  <a:pt x="1718670" y="1517195"/>
                </a:lnTo>
                <a:lnTo>
                  <a:pt x="1718987" y="1525776"/>
                </a:lnTo>
                <a:lnTo>
                  <a:pt x="1718353" y="1534674"/>
                </a:lnTo>
                <a:lnTo>
                  <a:pt x="1717084" y="1543255"/>
                </a:lnTo>
                <a:lnTo>
                  <a:pt x="1714547" y="1551518"/>
                </a:lnTo>
                <a:lnTo>
                  <a:pt x="1711692" y="1560099"/>
                </a:lnTo>
                <a:lnTo>
                  <a:pt x="1709789" y="1564231"/>
                </a:lnTo>
                <a:lnTo>
                  <a:pt x="1707569" y="1568362"/>
                </a:lnTo>
                <a:lnTo>
                  <a:pt x="1705348" y="1571858"/>
                </a:lnTo>
                <a:lnTo>
                  <a:pt x="1702811" y="1575990"/>
                </a:lnTo>
                <a:lnTo>
                  <a:pt x="1700273" y="1579804"/>
                </a:lnTo>
                <a:lnTo>
                  <a:pt x="1697101" y="1582982"/>
                </a:lnTo>
                <a:lnTo>
                  <a:pt x="1552779" y="1752376"/>
                </a:lnTo>
                <a:lnTo>
                  <a:pt x="1463649" y="1856937"/>
                </a:lnTo>
                <a:lnTo>
                  <a:pt x="1460794" y="1859797"/>
                </a:lnTo>
                <a:lnTo>
                  <a:pt x="1458257" y="1863611"/>
                </a:lnTo>
                <a:lnTo>
                  <a:pt x="1456354" y="1866789"/>
                </a:lnTo>
                <a:lnTo>
                  <a:pt x="1454768" y="1870603"/>
                </a:lnTo>
                <a:lnTo>
                  <a:pt x="1453499" y="1874099"/>
                </a:lnTo>
                <a:lnTo>
                  <a:pt x="1452547" y="1878230"/>
                </a:lnTo>
                <a:lnTo>
                  <a:pt x="1452230" y="1882044"/>
                </a:lnTo>
                <a:lnTo>
                  <a:pt x="1452230" y="1885858"/>
                </a:lnTo>
                <a:lnTo>
                  <a:pt x="1452230" y="1889989"/>
                </a:lnTo>
                <a:lnTo>
                  <a:pt x="1452547" y="1893803"/>
                </a:lnTo>
                <a:lnTo>
                  <a:pt x="1453499" y="1897935"/>
                </a:lnTo>
                <a:lnTo>
                  <a:pt x="1454450" y="1901748"/>
                </a:lnTo>
                <a:lnTo>
                  <a:pt x="1456671" y="1909694"/>
                </a:lnTo>
                <a:lnTo>
                  <a:pt x="1459525" y="1917003"/>
                </a:lnTo>
                <a:lnTo>
                  <a:pt x="1463014" y="1924313"/>
                </a:lnTo>
                <a:lnTo>
                  <a:pt x="1466504" y="1930987"/>
                </a:lnTo>
                <a:lnTo>
                  <a:pt x="1470310" y="1937026"/>
                </a:lnTo>
                <a:lnTo>
                  <a:pt x="1473799" y="1942111"/>
                </a:lnTo>
                <a:lnTo>
                  <a:pt x="1479191" y="1949420"/>
                </a:lnTo>
                <a:lnTo>
                  <a:pt x="1481094" y="1951963"/>
                </a:lnTo>
                <a:lnTo>
                  <a:pt x="1907399" y="1605864"/>
                </a:lnTo>
                <a:lnTo>
                  <a:pt x="1907399" y="1103084"/>
                </a:lnTo>
                <a:lnTo>
                  <a:pt x="1907399" y="1098635"/>
                </a:lnTo>
                <a:lnTo>
                  <a:pt x="1908033" y="1093867"/>
                </a:lnTo>
                <a:lnTo>
                  <a:pt x="1908350" y="1089418"/>
                </a:lnTo>
                <a:lnTo>
                  <a:pt x="1909302" y="1084969"/>
                </a:lnTo>
                <a:lnTo>
                  <a:pt x="1910253" y="1080519"/>
                </a:lnTo>
                <a:lnTo>
                  <a:pt x="1911522" y="1076070"/>
                </a:lnTo>
                <a:lnTo>
                  <a:pt x="1914694" y="1068125"/>
                </a:lnTo>
                <a:lnTo>
                  <a:pt x="1918183" y="1059861"/>
                </a:lnTo>
                <a:lnTo>
                  <a:pt x="1922624" y="1052552"/>
                </a:lnTo>
                <a:lnTo>
                  <a:pt x="1927699" y="1045560"/>
                </a:lnTo>
                <a:lnTo>
                  <a:pt x="1933726" y="1039204"/>
                </a:lnTo>
                <a:lnTo>
                  <a:pt x="1940069" y="1033483"/>
                </a:lnTo>
                <a:lnTo>
                  <a:pt x="1947048" y="1028080"/>
                </a:lnTo>
                <a:lnTo>
                  <a:pt x="1954343" y="1023631"/>
                </a:lnTo>
                <a:lnTo>
                  <a:pt x="1962590" y="1020135"/>
                </a:lnTo>
                <a:lnTo>
                  <a:pt x="1970520" y="1016639"/>
                </a:lnTo>
                <a:lnTo>
                  <a:pt x="1974960" y="1015685"/>
                </a:lnTo>
                <a:lnTo>
                  <a:pt x="1979401" y="1014414"/>
                </a:lnTo>
                <a:lnTo>
                  <a:pt x="1983842" y="1013779"/>
                </a:lnTo>
                <a:lnTo>
                  <a:pt x="1988282" y="1013461"/>
                </a:lnTo>
                <a:lnTo>
                  <a:pt x="1992723" y="1013143"/>
                </a:lnTo>
                <a:lnTo>
                  <a:pt x="1997481" y="1012825"/>
                </a:lnTo>
                <a:close/>
                <a:moveTo>
                  <a:pt x="90082" y="1012825"/>
                </a:moveTo>
                <a:lnTo>
                  <a:pt x="94523" y="1013143"/>
                </a:lnTo>
                <a:lnTo>
                  <a:pt x="99281" y="1013461"/>
                </a:lnTo>
                <a:lnTo>
                  <a:pt x="103721" y="1013779"/>
                </a:lnTo>
                <a:lnTo>
                  <a:pt x="108162" y="1014414"/>
                </a:lnTo>
                <a:lnTo>
                  <a:pt x="112603" y="1015685"/>
                </a:lnTo>
                <a:lnTo>
                  <a:pt x="117043" y="1016639"/>
                </a:lnTo>
                <a:lnTo>
                  <a:pt x="125290" y="1020135"/>
                </a:lnTo>
                <a:lnTo>
                  <a:pt x="133220" y="1023631"/>
                </a:lnTo>
                <a:lnTo>
                  <a:pt x="140515" y="1028080"/>
                </a:lnTo>
                <a:lnTo>
                  <a:pt x="147494" y="1033483"/>
                </a:lnTo>
                <a:lnTo>
                  <a:pt x="153838" y="1039204"/>
                </a:lnTo>
                <a:lnTo>
                  <a:pt x="159864" y="1045560"/>
                </a:lnTo>
                <a:lnTo>
                  <a:pt x="164939" y="1052552"/>
                </a:lnTo>
                <a:lnTo>
                  <a:pt x="169380" y="1059861"/>
                </a:lnTo>
                <a:lnTo>
                  <a:pt x="173186" y="1068125"/>
                </a:lnTo>
                <a:lnTo>
                  <a:pt x="176358" y="1076070"/>
                </a:lnTo>
                <a:lnTo>
                  <a:pt x="177310" y="1080519"/>
                </a:lnTo>
                <a:lnTo>
                  <a:pt x="178578" y="1084969"/>
                </a:lnTo>
                <a:lnTo>
                  <a:pt x="179213" y="1089418"/>
                </a:lnTo>
                <a:lnTo>
                  <a:pt x="179530" y="1093867"/>
                </a:lnTo>
                <a:lnTo>
                  <a:pt x="180164" y="1098635"/>
                </a:lnTo>
                <a:lnTo>
                  <a:pt x="180482" y="1103084"/>
                </a:lnTo>
                <a:lnTo>
                  <a:pt x="180482" y="1605864"/>
                </a:lnTo>
                <a:lnTo>
                  <a:pt x="606151" y="1951963"/>
                </a:lnTo>
                <a:lnTo>
                  <a:pt x="608372" y="1949420"/>
                </a:lnTo>
                <a:lnTo>
                  <a:pt x="614081" y="1942111"/>
                </a:lnTo>
                <a:lnTo>
                  <a:pt x="617253" y="1937026"/>
                </a:lnTo>
                <a:lnTo>
                  <a:pt x="621059" y="1930987"/>
                </a:lnTo>
                <a:lnTo>
                  <a:pt x="624548" y="1924313"/>
                </a:lnTo>
                <a:lnTo>
                  <a:pt x="628038" y="1917003"/>
                </a:lnTo>
                <a:lnTo>
                  <a:pt x="630892" y="1909694"/>
                </a:lnTo>
                <a:lnTo>
                  <a:pt x="633113" y="1901748"/>
                </a:lnTo>
                <a:lnTo>
                  <a:pt x="634064" y="1897935"/>
                </a:lnTo>
                <a:lnTo>
                  <a:pt x="635016" y="1893803"/>
                </a:lnTo>
                <a:lnTo>
                  <a:pt x="635333" y="1889989"/>
                </a:lnTo>
                <a:lnTo>
                  <a:pt x="635333" y="1885858"/>
                </a:lnTo>
                <a:lnTo>
                  <a:pt x="635333" y="1882044"/>
                </a:lnTo>
                <a:lnTo>
                  <a:pt x="635016" y="1878230"/>
                </a:lnTo>
                <a:lnTo>
                  <a:pt x="634064" y="1874099"/>
                </a:lnTo>
                <a:lnTo>
                  <a:pt x="632795" y="1870603"/>
                </a:lnTo>
                <a:lnTo>
                  <a:pt x="631210" y="1866789"/>
                </a:lnTo>
                <a:lnTo>
                  <a:pt x="629306" y="1863611"/>
                </a:lnTo>
                <a:lnTo>
                  <a:pt x="626769" y="1859797"/>
                </a:lnTo>
                <a:lnTo>
                  <a:pt x="623914" y="1856937"/>
                </a:lnTo>
                <a:lnTo>
                  <a:pt x="534784" y="1752376"/>
                </a:lnTo>
                <a:lnTo>
                  <a:pt x="390462" y="1582982"/>
                </a:lnTo>
                <a:lnTo>
                  <a:pt x="387290" y="1579804"/>
                </a:lnTo>
                <a:lnTo>
                  <a:pt x="384752" y="1575990"/>
                </a:lnTo>
                <a:lnTo>
                  <a:pt x="382215" y="1571858"/>
                </a:lnTo>
                <a:lnTo>
                  <a:pt x="379994" y="1568362"/>
                </a:lnTo>
                <a:lnTo>
                  <a:pt x="377774" y="1564231"/>
                </a:lnTo>
                <a:lnTo>
                  <a:pt x="375871" y="1560099"/>
                </a:lnTo>
                <a:lnTo>
                  <a:pt x="373016" y="1551518"/>
                </a:lnTo>
                <a:lnTo>
                  <a:pt x="370479" y="1543255"/>
                </a:lnTo>
                <a:lnTo>
                  <a:pt x="369210" y="1534674"/>
                </a:lnTo>
                <a:lnTo>
                  <a:pt x="368576" y="1525776"/>
                </a:lnTo>
                <a:lnTo>
                  <a:pt x="368893" y="1517195"/>
                </a:lnTo>
                <a:lnTo>
                  <a:pt x="370162" y="1508296"/>
                </a:lnTo>
                <a:lnTo>
                  <a:pt x="372065" y="1500033"/>
                </a:lnTo>
                <a:lnTo>
                  <a:pt x="374602" y="1491770"/>
                </a:lnTo>
                <a:lnTo>
                  <a:pt x="378091" y="1483824"/>
                </a:lnTo>
                <a:lnTo>
                  <a:pt x="382532" y="1475879"/>
                </a:lnTo>
                <a:lnTo>
                  <a:pt x="384752" y="1472383"/>
                </a:lnTo>
                <a:lnTo>
                  <a:pt x="387924" y="1468569"/>
                </a:lnTo>
                <a:lnTo>
                  <a:pt x="390462" y="1465073"/>
                </a:lnTo>
                <a:lnTo>
                  <a:pt x="393634" y="1461895"/>
                </a:lnTo>
                <a:lnTo>
                  <a:pt x="397123" y="1458717"/>
                </a:lnTo>
                <a:lnTo>
                  <a:pt x="400295" y="1455221"/>
                </a:lnTo>
                <a:lnTo>
                  <a:pt x="406956" y="1450136"/>
                </a:lnTo>
                <a:lnTo>
                  <a:pt x="413934" y="1445687"/>
                </a:lnTo>
                <a:lnTo>
                  <a:pt x="420912" y="1441873"/>
                </a:lnTo>
                <a:lnTo>
                  <a:pt x="428207" y="1439013"/>
                </a:lnTo>
                <a:lnTo>
                  <a:pt x="436137" y="1436470"/>
                </a:lnTo>
                <a:lnTo>
                  <a:pt x="443750" y="1434881"/>
                </a:lnTo>
                <a:lnTo>
                  <a:pt x="451362" y="1433928"/>
                </a:lnTo>
                <a:lnTo>
                  <a:pt x="459609" y="1433610"/>
                </a:lnTo>
                <a:lnTo>
                  <a:pt x="467222" y="1433928"/>
                </a:lnTo>
                <a:lnTo>
                  <a:pt x="475152" y="1434881"/>
                </a:lnTo>
                <a:lnTo>
                  <a:pt x="482764" y="1436788"/>
                </a:lnTo>
                <a:lnTo>
                  <a:pt x="490060" y="1439013"/>
                </a:lnTo>
                <a:lnTo>
                  <a:pt x="497672" y="1442191"/>
                </a:lnTo>
                <a:lnTo>
                  <a:pt x="504650" y="1446004"/>
                </a:lnTo>
                <a:lnTo>
                  <a:pt x="511629" y="1450454"/>
                </a:lnTo>
                <a:lnTo>
                  <a:pt x="517655" y="1455221"/>
                </a:lnTo>
                <a:lnTo>
                  <a:pt x="726367" y="1633832"/>
                </a:lnTo>
                <a:lnTo>
                  <a:pt x="830405" y="1723137"/>
                </a:lnTo>
                <a:lnTo>
                  <a:pt x="843410" y="1734261"/>
                </a:lnTo>
                <a:lnTo>
                  <a:pt x="850071" y="1740299"/>
                </a:lnTo>
                <a:lnTo>
                  <a:pt x="857366" y="1746973"/>
                </a:lnTo>
                <a:lnTo>
                  <a:pt x="867517" y="1757461"/>
                </a:lnTo>
                <a:lnTo>
                  <a:pt x="877350" y="1768585"/>
                </a:lnTo>
                <a:lnTo>
                  <a:pt x="886865" y="1780026"/>
                </a:lnTo>
                <a:lnTo>
                  <a:pt x="896064" y="1791785"/>
                </a:lnTo>
                <a:lnTo>
                  <a:pt x="900504" y="1797824"/>
                </a:lnTo>
                <a:lnTo>
                  <a:pt x="904628" y="1804180"/>
                </a:lnTo>
                <a:lnTo>
                  <a:pt x="908117" y="1810218"/>
                </a:lnTo>
                <a:lnTo>
                  <a:pt x="911923" y="1816892"/>
                </a:lnTo>
                <a:lnTo>
                  <a:pt x="918902" y="1829923"/>
                </a:lnTo>
                <a:lnTo>
                  <a:pt x="925880" y="1843271"/>
                </a:lnTo>
                <a:lnTo>
                  <a:pt x="929369" y="1850263"/>
                </a:lnTo>
                <a:lnTo>
                  <a:pt x="931906" y="1857572"/>
                </a:lnTo>
                <a:lnTo>
                  <a:pt x="936981" y="1871874"/>
                </a:lnTo>
                <a:lnTo>
                  <a:pt x="941739" y="1887129"/>
                </a:lnTo>
                <a:lnTo>
                  <a:pt x="944277" y="1898252"/>
                </a:lnTo>
                <a:lnTo>
                  <a:pt x="946180" y="1909376"/>
                </a:lnTo>
                <a:lnTo>
                  <a:pt x="946814" y="1924313"/>
                </a:lnTo>
                <a:lnTo>
                  <a:pt x="972190" y="2246576"/>
                </a:lnTo>
                <a:lnTo>
                  <a:pt x="976313" y="2301875"/>
                </a:lnTo>
                <a:lnTo>
                  <a:pt x="459609" y="2301875"/>
                </a:lnTo>
                <a:lnTo>
                  <a:pt x="25058" y="1710425"/>
                </a:lnTo>
                <a:lnTo>
                  <a:pt x="0" y="1676419"/>
                </a:lnTo>
                <a:lnTo>
                  <a:pt x="0" y="1647816"/>
                </a:lnTo>
                <a:lnTo>
                  <a:pt x="0" y="1103084"/>
                </a:lnTo>
                <a:lnTo>
                  <a:pt x="317" y="1098635"/>
                </a:lnTo>
                <a:lnTo>
                  <a:pt x="634" y="1093867"/>
                </a:lnTo>
                <a:lnTo>
                  <a:pt x="952" y="1089418"/>
                </a:lnTo>
                <a:lnTo>
                  <a:pt x="1903" y="1084969"/>
                </a:lnTo>
                <a:lnTo>
                  <a:pt x="2855" y="1080519"/>
                </a:lnTo>
                <a:lnTo>
                  <a:pt x="3806" y="1076070"/>
                </a:lnTo>
                <a:lnTo>
                  <a:pt x="7295" y="1068125"/>
                </a:lnTo>
                <a:lnTo>
                  <a:pt x="11102" y="1059861"/>
                </a:lnTo>
                <a:lnTo>
                  <a:pt x="15225" y="1052552"/>
                </a:lnTo>
                <a:lnTo>
                  <a:pt x="20617" y="1045560"/>
                </a:lnTo>
                <a:lnTo>
                  <a:pt x="26327" y="1039204"/>
                </a:lnTo>
                <a:lnTo>
                  <a:pt x="32671" y="1033483"/>
                </a:lnTo>
                <a:lnTo>
                  <a:pt x="39649" y="1028080"/>
                </a:lnTo>
                <a:lnTo>
                  <a:pt x="46944" y="1023631"/>
                </a:lnTo>
                <a:lnTo>
                  <a:pt x="55191" y="1020135"/>
                </a:lnTo>
                <a:lnTo>
                  <a:pt x="63121" y="1016639"/>
                </a:lnTo>
                <a:lnTo>
                  <a:pt x="67562" y="1015685"/>
                </a:lnTo>
                <a:lnTo>
                  <a:pt x="72002" y="1014414"/>
                </a:lnTo>
                <a:lnTo>
                  <a:pt x="76443" y="1013779"/>
                </a:lnTo>
                <a:lnTo>
                  <a:pt x="80884" y="1013461"/>
                </a:lnTo>
                <a:lnTo>
                  <a:pt x="85324" y="1013143"/>
                </a:lnTo>
                <a:lnTo>
                  <a:pt x="90082" y="1012825"/>
                </a:lnTo>
                <a:close/>
                <a:moveTo>
                  <a:pt x="1479299" y="812949"/>
                </a:moveTo>
                <a:lnTo>
                  <a:pt x="1478664" y="831995"/>
                </a:lnTo>
                <a:lnTo>
                  <a:pt x="1477712" y="850724"/>
                </a:lnTo>
                <a:lnTo>
                  <a:pt x="1476125" y="870087"/>
                </a:lnTo>
                <a:lnTo>
                  <a:pt x="1474538" y="888816"/>
                </a:lnTo>
                <a:lnTo>
                  <a:pt x="1472951" y="907227"/>
                </a:lnTo>
                <a:lnTo>
                  <a:pt x="1470729" y="925638"/>
                </a:lnTo>
                <a:lnTo>
                  <a:pt x="1467872" y="943732"/>
                </a:lnTo>
                <a:lnTo>
                  <a:pt x="1465332" y="961826"/>
                </a:lnTo>
                <a:lnTo>
                  <a:pt x="1462475" y="979919"/>
                </a:lnTo>
                <a:lnTo>
                  <a:pt x="1459618" y="997696"/>
                </a:lnTo>
                <a:lnTo>
                  <a:pt x="1456127" y="1014838"/>
                </a:lnTo>
                <a:lnTo>
                  <a:pt x="1452635" y="1032296"/>
                </a:lnTo>
                <a:lnTo>
                  <a:pt x="1448508" y="1049120"/>
                </a:lnTo>
                <a:lnTo>
                  <a:pt x="1444382" y="1065627"/>
                </a:lnTo>
                <a:lnTo>
                  <a:pt x="1440255" y="1082769"/>
                </a:lnTo>
                <a:lnTo>
                  <a:pt x="1435494" y="1098958"/>
                </a:lnTo>
                <a:lnTo>
                  <a:pt x="1602781" y="1098958"/>
                </a:lnTo>
                <a:lnTo>
                  <a:pt x="1611987" y="1082769"/>
                </a:lnTo>
                <a:lnTo>
                  <a:pt x="1620875" y="1066579"/>
                </a:lnTo>
                <a:lnTo>
                  <a:pt x="1629446" y="1050073"/>
                </a:lnTo>
                <a:lnTo>
                  <a:pt x="1637064" y="1032931"/>
                </a:lnTo>
                <a:lnTo>
                  <a:pt x="1644683" y="1016107"/>
                </a:lnTo>
                <a:lnTo>
                  <a:pt x="1651349" y="998331"/>
                </a:lnTo>
                <a:lnTo>
                  <a:pt x="1657698" y="980872"/>
                </a:lnTo>
                <a:lnTo>
                  <a:pt x="1663729" y="962778"/>
                </a:lnTo>
                <a:lnTo>
                  <a:pt x="1668808" y="945002"/>
                </a:lnTo>
                <a:lnTo>
                  <a:pt x="1674204" y="926273"/>
                </a:lnTo>
                <a:lnTo>
                  <a:pt x="1678013" y="907862"/>
                </a:lnTo>
                <a:lnTo>
                  <a:pt x="1682140" y="889133"/>
                </a:lnTo>
                <a:lnTo>
                  <a:pt x="1685632" y="870405"/>
                </a:lnTo>
                <a:lnTo>
                  <a:pt x="1688171" y="851359"/>
                </a:lnTo>
                <a:lnTo>
                  <a:pt x="1690393" y="831995"/>
                </a:lnTo>
                <a:lnTo>
                  <a:pt x="1691980" y="812949"/>
                </a:lnTo>
                <a:lnTo>
                  <a:pt x="1479299" y="812949"/>
                </a:lnTo>
                <a:close/>
                <a:moveTo>
                  <a:pt x="1074888" y="812949"/>
                </a:moveTo>
                <a:lnTo>
                  <a:pt x="1074888" y="1098958"/>
                </a:lnTo>
                <a:lnTo>
                  <a:pt x="1357087" y="1098958"/>
                </a:lnTo>
                <a:lnTo>
                  <a:pt x="1362166" y="1082769"/>
                </a:lnTo>
                <a:lnTo>
                  <a:pt x="1366928" y="1066262"/>
                </a:lnTo>
                <a:lnTo>
                  <a:pt x="1371372" y="1049438"/>
                </a:lnTo>
                <a:lnTo>
                  <a:pt x="1375498" y="1032296"/>
                </a:lnTo>
                <a:lnTo>
                  <a:pt x="1379625" y="1015155"/>
                </a:lnTo>
                <a:lnTo>
                  <a:pt x="1383117" y="997696"/>
                </a:lnTo>
                <a:lnTo>
                  <a:pt x="1386926" y="980237"/>
                </a:lnTo>
                <a:lnTo>
                  <a:pt x="1390100" y="962143"/>
                </a:lnTo>
                <a:lnTo>
                  <a:pt x="1393275" y="944049"/>
                </a:lnTo>
                <a:lnTo>
                  <a:pt x="1395814" y="925638"/>
                </a:lnTo>
                <a:lnTo>
                  <a:pt x="1398036" y="907227"/>
                </a:lnTo>
                <a:lnTo>
                  <a:pt x="1400258" y="888816"/>
                </a:lnTo>
                <a:lnTo>
                  <a:pt x="1402163" y="870087"/>
                </a:lnTo>
                <a:lnTo>
                  <a:pt x="1403433" y="851359"/>
                </a:lnTo>
                <a:lnTo>
                  <a:pt x="1404702" y="831995"/>
                </a:lnTo>
                <a:lnTo>
                  <a:pt x="1405655" y="812949"/>
                </a:lnTo>
                <a:lnTo>
                  <a:pt x="1074888" y="812949"/>
                </a:lnTo>
                <a:close/>
                <a:moveTo>
                  <a:pt x="671112" y="812949"/>
                </a:moveTo>
                <a:lnTo>
                  <a:pt x="671747" y="831995"/>
                </a:lnTo>
                <a:lnTo>
                  <a:pt x="673016" y="851359"/>
                </a:lnTo>
                <a:lnTo>
                  <a:pt x="674604" y="870087"/>
                </a:lnTo>
                <a:lnTo>
                  <a:pt x="676191" y="888816"/>
                </a:lnTo>
                <a:lnTo>
                  <a:pt x="678413" y="907227"/>
                </a:lnTo>
                <a:lnTo>
                  <a:pt x="680952" y="925638"/>
                </a:lnTo>
                <a:lnTo>
                  <a:pt x="683492" y="944049"/>
                </a:lnTo>
                <a:lnTo>
                  <a:pt x="686666" y="962143"/>
                </a:lnTo>
                <a:lnTo>
                  <a:pt x="689523" y="980237"/>
                </a:lnTo>
                <a:lnTo>
                  <a:pt x="693015" y="997696"/>
                </a:lnTo>
                <a:lnTo>
                  <a:pt x="696824" y="1015155"/>
                </a:lnTo>
                <a:lnTo>
                  <a:pt x="700951" y="1032296"/>
                </a:lnTo>
                <a:lnTo>
                  <a:pt x="705395" y="1049438"/>
                </a:lnTo>
                <a:lnTo>
                  <a:pt x="709839" y="1066262"/>
                </a:lnTo>
                <a:lnTo>
                  <a:pt x="714600" y="1082769"/>
                </a:lnTo>
                <a:lnTo>
                  <a:pt x="719362" y="1098958"/>
                </a:lnTo>
                <a:lnTo>
                  <a:pt x="1001243" y="1098958"/>
                </a:lnTo>
                <a:lnTo>
                  <a:pt x="1001243" y="812949"/>
                </a:lnTo>
                <a:lnTo>
                  <a:pt x="671112" y="812949"/>
                </a:lnTo>
                <a:close/>
                <a:moveTo>
                  <a:pt x="384469" y="812949"/>
                </a:moveTo>
                <a:lnTo>
                  <a:pt x="386056" y="831995"/>
                </a:lnTo>
                <a:lnTo>
                  <a:pt x="388278" y="851359"/>
                </a:lnTo>
                <a:lnTo>
                  <a:pt x="390817" y="870405"/>
                </a:lnTo>
                <a:lnTo>
                  <a:pt x="394309" y="889133"/>
                </a:lnTo>
                <a:lnTo>
                  <a:pt x="398118" y="907862"/>
                </a:lnTo>
                <a:lnTo>
                  <a:pt x="402562" y="926273"/>
                </a:lnTo>
                <a:lnTo>
                  <a:pt x="407324" y="945002"/>
                </a:lnTo>
                <a:lnTo>
                  <a:pt x="412720" y="962778"/>
                </a:lnTo>
                <a:lnTo>
                  <a:pt x="418434" y="980872"/>
                </a:lnTo>
                <a:lnTo>
                  <a:pt x="425100" y="998331"/>
                </a:lnTo>
                <a:lnTo>
                  <a:pt x="431766" y="1016107"/>
                </a:lnTo>
                <a:lnTo>
                  <a:pt x="439067" y="1032931"/>
                </a:lnTo>
                <a:lnTo>
                  <a:pt x="447321" y="1050073"/>
                </a:lnTo>
                <a:lnTo>
                  <a:pt x="455256" y="1066579"/>
                </a:lnTo>
                <a:lnTo>
                  <a:pt x="464145" y="1082769"/>
                </a:lnTo>
                <a:lnTo>
                  <a:pt x="473350" y="1098958"/>
                </a:lnTo>
                <a:lnTo>
                  <a:pt x="640956" y="1098958"/>
                </a:lnTo>
                <a:lnTo>
                  <a:pt x="635877" y="1082769"/>
                </a:lnTo>
                <a:lnTo>
                  <a:pt x="632067" y="1065627"/>
                </a:lnTo>
                <a:lnTo>
                  <a:pt x="627941" y="1049120"/>
                </a:lnTo>
                <a:lnTo>
                  <a:pt x="623814" y="1032296"/>
                </a:lnTo>
                <a:lnTo>
                  <a:pt x="620005" y="1014838"/>
                </a:lnTo>
                <a:lnTo>
                  <a:pt x="616830" y="997696"/>
                </a:lnTo>
                <a:lnTo>
                  <a:pt x="613974" y="979919"/>
                </a:lnTo>
                <a:lnTo>
                  <a:pt x="610799" y="961826"/>
                </a:lnTo>
                <a:lnTo>
                  <a:pt x="608260" y="943732"/>
                </a:lnTo>
                <a:lnTo>
                  <a:pt x="605720" y="925638"/>
                </a:lnTo>
                <a:lnTo>
                  <a:pt x="603816" y="907227"/>
                </a:lnTo>
                <a:lnTo>
                  <a:pt x="602229" y="888816"/>
                </a:lnTo>
                <a:lnTo>
                  <a:pt x="600324" y="870087"/>
                </a:lnTo>
                <a:lnTo>
                  <a:pt x="599054" y="850724"/>
                </a:lnTo>
                <a:lnTo>
                  <a:pt x="598102" y="831995"/>
                </a:lnTo>
                <a:lnTo>
                  <a:pt x="596832" y="812949"/>
                </a:lnTo>
                <a:lnTo>
                  <a:pt x="384469" y="812949"/>
                </a:lnTo>
                <a:close/>
                <a:moveTo>
                  <a:pt x="1438033" y="443773"/>
                </a:moveTo>
                <a:lnTo>
                  <a:pt x="1442477" y="460280"/>
                </a:lnTo>
                <a:lnTo>
                  <a:pt x="1446921" y="477738"/>
                </a:lnTo>
                <a:lnTo>
                  <a:pt x="1451048" y="495197"/>
                </a:lnTo>
                <a:lnTo>
                  <a:pt x="1454857" y="512656"/>
                </a:lnTo>
                <a:lnTo>
                  <a:pt x="1458349" y="530433"/>
                </a:lnTo>
                <a:lnTo>
                  <a:pt x="1461840" y="548526"/>
                </a:lnTo>
                <a:lnTo>
                  <a:pt x="1464698" y="566620"/>
                </a:lnTo>
                <a:lnTo>
                  <a:pt x="1467554" y="585031"/>
                </a:lnTo>
                <a:lnTo>
                  <a:pt x="1469776" y="603760"/>
                </a:lnTo>
                <a:lnTo>
                  <a:pt x="1471998" y="622488"/>
                </a:lnTo>
                <a:lnTo>
                  <a:pt x="1474220" y="641535"/>
                </a:lnTo>
                <a:lnTo>
                  <a:pt x="1475808" y="660581"/>
                </a:lnTo>
                <a:lnTo>
                  <a:pt x="1477077" y="680262"/>
                </a:lnTo>
                <a:lnTo>
                  <a:pt x="1478347" y="699308"/>
                </a:lnTo>
                <a:lnTo>
                  <a:pt x="1479299" y="719306"/>
                </a:lnTo>
                <a:lnTo>
                  <a:pt x="1479934" y="738987"/>
                </a:lnTo>
                <a:lnTo>
                  <a:pt x="1692933" y="738987"/>
                </a:lnTo>
                <a:lnTo>
                  <a:pt x="1691663" y="718988"/>
                </a:lnTo>
                <a:lnTo>
                  <a:pt x="1690076" y="699308"/>
                </a:lnTo>
                <a:lnTo>
                  <a:pt x="1687854" y="679309"/>
                </a:lnTo>
                <a:lnTo>
                  <a:pt x="1684679" y="659946"/>
                </a:lnTo>
                <a:lnTo>
                  <a:pt x="1681505" y="640582"/>
                </a:lnTo>
                <a:lnTo>
                  <a:pt x="1677378" y="621536"/>
                </a:lnTo>
                <a:lnTo>
                  <a:pt x="1672934" y="602808"/>
                </a:lnTo>
                <a:lnTo>
                  <a:pt x="1667855" y="584396"/>
                </a:lnTo>
                <a:lnTo>
                  <a:pt x="1662142" y="565350"/>
                </a:lnTo>
                <a:lnTo>
                  <a:pt x="1656110" y="547574"/>
                </a:lnTo>
                <a:lnTo>
                  <a:pt x="1649444" y="529480"/>
                </a:lnTo>
                <a:lnTo>
                  <a:pt x="1642461" y="511704"/>
                </a:lnTo>
                <a:lnTo>
                  <a:pt x="1634525" y="494245"/>
                </a:lnTo>
                <a:lnTo>
                  <a:pt x="1626589" y="477104"/>
                </a:lnTo>
                <a:lnTo>
                  <a:pt x="1617701" y="460280"/>
                </a:lnTo>
                <a:lnTo>
                  <a:pt x="1608495" y="443773"/>
                </a:lnTo>
                <a:lnTo>
                  <a:pt x="1438033" y="443773"/>
                </a:lnTo>
                <a:close/>
                <a:moveTo>
                  <a:pt x="1074888" y="443773"/>
                </a:moveTo>
                <a:lnTo>
                  <a:pt x="1074888" y="738987"/>
                </a:lnTo>
                <a:lnTo>
                  <a:pt x="1405972" y="738987"/>
                </a:lnTo>
                <a:lnTo>
                  <a:pt x="1405337" y="719306"/>
                </a:lnTo>
                <a:lnTo>
                  <a:pt x="1404702" y="699625"/>
                </a:lnTo>
                <a:lnTo>
                  <a:pt x="1403115" y="680262"/>
                </a:lnTo>
                <a:lnTo>
                  <a:pt x="1401528" y="660581"/>
                </a:lnTo>
                <a:lnTo>
                  <a:pt x="1399941" y="641535"/>
                </a:lnTo>
                <a:lnTo>
                  <a:pt x="1397719" y="622171"/>
                </a:lnTo>
                <a:lnTo>
                  <a:pt x="1394862" y="603442"/>
                </a:lnTo>
                <a:lnTo>
                  <a:pt x="1392322" y="585031"/>
                </a:lnTo>
                <a:lnTo>
                  <a:pt x="1389466" y="566620"/>
                </a:lnTo>
                <a:lnTo>
                  <a:pt x="1385656" y="548209"/>
                </a:lnTo>
                <a:lnTo>
                  <a:pt x="1382482" y="530115"/>
                </a:lnTo>
                <a:lnTo>
                  <a:pt x="1378355" y="512339"/>
                </a:lnTo>
                <a:lnTo>
                  <a:pt x="1374229" y="494562"/>
                </a:lnTo>
                <a:lnTo>
                  <a:pt x="1369467" y="477421"/>
                </a:lnTo>
                <a:lnTo>
                  <a:pt x="1365023" y="460280"/>
                </a:lnTo>
                <a:lnTo>
                  <a:pt x="1359944" y="443773"/>
                </a:lnTo>
                <a:lnTo>
                  <a:pt x="1074888" y="443773"/>
                </a:lnTo>
                <a:close/>
                <a:moveTo>
                  <a:pt x="716505" y="443773"/>
                </a:moveTo>
                <a:lnTo>
                  <a:pt x="711426" y="460280"/>
                </a:lnTo>
                <a:lnTo>
                  <a:pt x="706664" y="477421"/>
                </a:lnTo>
                <a:lnTo>
                  <a:pt x="702220" y="494562"/>
                </a:lnTo>
                <a:lnTo>
                  <a:pt x="698094" y="512339"/>
                </a:lnTo>
                <a:lnTo>
                  <a:pt x="694284" y="530115"/>
                </a:lnTo>
                <a:lnTo>
                  <a:pt x="690475" y="548209"/>
                </a:lnTo>
                <a:lnTo>
                  <a:pt x="687301" y="566620"/>
                </a:lnTo>
                <a:lnTo>
                  <a:pt x="683809" y="585031"/>
                </a:lnTo>
                <a:lnTo>
                  <a:pt x="681270" y="603442"/>
                </a:lnTo>
                <a:lnTo>
                  <a:pt x="678730" y="622171"/>
                </a:lnTo>
                <a:lnTo>
                  <a:pt x="676508" y="641535"/>
                </a:lnTo>
                <a:lnTo>
                  <a:pt x="674604" y="660581"/>
                </a:lnTo>
                <a:lnTo>
                  <a:pt x="673334" y="680262"/>
                </a:lnTo>
                <a:lnTo>
                  <a:pt x="672064" y="699625"/>
                </a:lnTo>
                <a:lnTo>
                  <a:pt x="671112" y="719306"/>
                </a:lnTo>
                <a:lnTo>
                  <a:pt x="670159" y="738987"/>
                </a:lnTo>
                <a:lnTo>
                  <a:pt x="1001243" y="738987"/>
                </a:lnTo>
                <a:lnTo>
                  <a:pt x="1001243" y="443773"/>
                </a:lnTo>
                <a:lnTo>
                  <a:pt x="716505" y="443773"/>
                </a:lnTo>
                <a:close/>
                <a:moveTo>
                  <a:pt x="467954" y="443773"/>
                </a:moveTo>
                <a:lnTo>
                  <a:pt x="458748" y="460280"/>
                </a:lnTo>
                <a:lnTo>
                  <a:pt x="450178" y="477104"/>
                </a:lnTo>
                <a:lnTo>
                  <a:pt x="442242" y="494245"/>
                </a:lnTo>
                <a:lnTo>
                  <a:pt x="434306" y="511704"/>
                </a:lnTo>
                <a:lnTo>
                  <a:pt x="427005" y="529480"/>
                </a:lnTo>
                <a:lnTo>
                  <a:pt x="420339" y="547574"/>
                </a:lnTo>
                <a:lnTo>
                  <a:pt x="413990" y="565350"/>
                </a:lnTo>
                <a:lnTo>
                  <a:pt x="408594" y="584396"/>
                </a:lnTo>
                <a:lnTo>
                  <a:pt x="403515" y="602808"/>
                </a:lnTo>
                <a:lnTo>
                  <a:pt x="399071" y="621536"/>
                </a:lnTo>
                <a:lnTo>
                  <a:pt x="394944" y="640582"/>
                </a:lnTo>
                <a:lnTo>
                  <a:pt x="391452" y="659946"/>
                </a:lnTo>
                <a:lnTo>
                  <a:pt x="388595" y="679309"/>
                </a:lnTo>
                <a:lnTo>
                  <a:pt x="386373" y="699308"/>
                </a:lnTo>
                <a:lnTo>
                  <a:pt x="384469" y="718988"/>
                </a:lnTo>
                <a:lnTo>
                  <a:pt x="383516" y="738987"/>
                </a:lnTo>
                <a:lnTo>
                  <a:pt x="596515" y="738987"/>
                </a:lnTo>
                <a:lnTo>
                  <a:pt x="597150" y="719306"/>
                </a:lnTo>
                <a:lnTo>
                  <a:pt x="598102" y="699308"/>
                </a:lnTo>
                <a:lnTo>
                  <a:pt x="599054" y="680262"/>
                </a:lnTo>
                <a:lnTo>
                  <a:pt x="600641" y="660581"/>
                </a:lnTo>
                <a:lnTo>
                  <a:pt x="602229" y="641535"/>
                </a:lnTo>
                <a:lnTo>
                  <a:pt x="604451" y="622488"/>
                </a:lnTo>
                <a:lnTo>
                  <a:pt x="606673" y="603760"/>
                </a:lnTo>
                <a:lnTo>
                  <a:pt x="608577" y="585031"/>
                </a:lnTo>
                <a:lnTo>
                  <a:pt x="611752" y="566620"/>
                </a:lnTo>
                <a:lnTo>
                  <a:pt x="614608" y="548526"/>
                </a:lnTo>
                <a:lnTo>
                  <a:pt x="618100" y="530433"/>
                </a:lnTo>
                <a:lnTo>
                  <a:pt x="621592" y="512656"/>
                </a:lnTo>
                <a:lnTo>
                  <a:pt x="625401" y="495197"/>
                </a:lnTo>
                <a:lnTo>
                  <a:pt x="629528" y="477738"/>
                </a:lnTo>
                <a:lnTo>
                  <a:pt x="633654" y="460280"/>
                </a:lnTo>
                <a:lnTo>
                  <a:pt x="638099" y="443773"/>
                </a:lnTo>
                <a:lnTo>
                  <a:pt x="467954" y="443773"/>
                </a:lnTo>
                <a:close/>
                <a:moveTo>
                  <a:pt x="1306615" y="168557"/>
                </a:moveTo>
                <a:lnTo>
                  <a:pt x="1314234" y="178715"/>
                </a:lnTo>
                <a:lnTo>
                  <a:pt x="1322487" y="189826"/>
                </a:lnTo>
                <a:lnTo>
                  <a:pt x="1329788" y="200936"/>
                </a:lnTo>
                <a:lnTo>
                  <a:pt x="1337406" y="212046"/>
                </a:lnTo>
                <a:lnTo>
                  <a:pt x="1345025" y="223791"/>
                </a:lnTo>
                <a:lnTo>
                  <a:pt x="1352326" y="235536"/>
                </a:lnTo>
                <a:lnTo>
                  <a:pt x="1359309" y="247916"/>
                </a:lnTo>
                <a:lnTo>
                  <a:pt x="1365975" y="260613"/>
                </a:lnTo>
                <a:lnTo>
                  <a:pt x="1372959" y="272993"/>
                </a:lnTo>
                <a:lnTo>
                  <a:pt x="1379308" y="286326"/>
                </a:lnTo>
                <a:lnTo>
                  <a:pt x="1385656" y="299658"/>
                </a:lnTo>
                <a:lnTo>
                  <a:pt x="1391688" y="312990"/>
                </a:lnTo>
                <a:lnTo>
                  <a:pt x="1398036" y="326957"/>
                </a:lnTo>
                <a:lnTo>
                  <a:pt x="1403433" y="340924"/>
                </a:lnTo>
                <a:lnTo>
                  <a:pt x="1409464" y="355209"/>
                </a:lnTo>
                <a:lnTo>
                  <a:pt x="1414543" y="369811"/>
                </a:lnTo>
                <a:lnTo>
                  <a:pt x="1559293" y="369811"/>
                </a:lnTo>
                <a:lnTo>
                  <a:pt x="1546913" y="353939"/>
                </a:lnTo>
                <a:lnTo>
                  <a:pt x="1533581" y="338067"/>
                </a:lnTo>
                <a:lnTo>
                  <a:pt x="1520248" y="322831"/>
                </a:lnTo>
                <a:lnTo>
                  <a:pt x="1505964" y="308229"/>
                </a:lnTo>
                <a:lnTo>
                  <a:pt x="1491679" y="293627"/>
                </a:lnTo>
                <a:lnTo>
                  <a:pt x="1476760" y="280294"/>
                </a:lnTo>
                <a:lnTo>
                  <a:pt x="1461523" y="266645"/>
                </a:lnTo>
                <a:lnTo>
                  <a:pt x="1445969" y="253630"/>
                </a:lnTo>
                <a:lnTo>
                  <a:pt x="1429780" y="240932"/>
                </a:lnTo>
                <a:lnTo>
                  <a:pt x="1412956" y="229187"/>
                </a:lnTo>
                <a:lnTo>
                  <a:pt x="1396132" y="217760"/>
                </a:lnTo>
                <a:lnTo>
                  <a:pt x="1378673" y="206650"/>
                </a:lnTo>
                <a:lnTo>
                  <a:pt x="1361531" y="196492"/>
                </a:lnTo>
                <a:lnTo>
                  <a:pt x="1343438" y="186651"/>
                </a:lnTo>
                <a:lnTo>
                  <a:pt x="1325026" y="177128"/>
                </a:lnTo>
                <a:lnTo>
                  <a:pt x="1306615" y="168557"/>
                </a:lnTo>
                <a:close/>
                <a:moveTo>
                  <a:pt x="770151" y="168557"/>
                </a:moveTo>
                <a:lnTo>
                  <a:pt x="751423" y="177128"/>
                </a:lnTo>
                <a:lnTo>
                  <a:pt x="733329" y="186651"/>
                </a:lnTo>
                <a:lnTo>
                  <a:pt x="715235" y="196492"/>
                </a:lnTo>
                <a:lnTo>
                  <a:pt x="697459" y="206650"/>
                </a:lnTo>
                <a:lnTo>
                  <a:pt x="680317" y="217760"/>
                </a:lnTo>
                <a:lnTo>
                  <a:pt x="663176" y="229187"/>
                </a:lnTo>
                <a:lnTo>
                  <a:pt x="646669" y="240932"/>
                </a:lnTo>
                <a:lnTo>
                  <a:pt x="630798" y="253630"/>
                </a:lnTo>
                <a:lnTo>
                  <a:pt x="614926" y="266645"/>
                </a:lnTo>
                <a:lnTo>
                  <a:pt x="599372" y="280294"/>
                </a:lnTo>
                <a:lnTo>
                  <a:pt x="584770" y="293627"/>
                </a:lnTo>
                <a:lnTo>
                  <a:pt x="570485" y="308229"/>
                </a:lnTo>
                <a:lnTo>
                  <a:pt x="556518" y="322831"/>
                </a:lnTo>
                <a:lnTo>
                  <a:pt x="542868" y="338067"/>
                </a:lnTo>
                <a:lnTo>
                  <a:pt x="529536" y="353939"/>
                </a:lnTo>
                <a:lnTo>
                  <a:pt x="516839" y="369811"/>
                </a:lnTo>
                <a:lnTo>
                  <a:pt x="661906" y="369811"/>
                </a:lnTo>
                <a:lnTo>
                  <a:pt x="667303" y="355209"/>
                </a:lnTo>
                <a:lnTo>
                  <a:pt x="673016" y="340924"/>
                </a:lnTo>
                <a:lnTo>
                  <a:pt x="678730" y="326957"/>
                </a:lnTo>
                <a:lnTo>
                  <a:pt x="684761" y="312990"/>
                </a:lnTo>
                <a:lnTo>
                  <a:pt x="690793" y="299658"/>
                </a:lnTo>
                <a:lnTo>
                  <a:pt x="697141" y="286326"/>
                </a:lnTo>
                <a:lnTo>
                  <a:pt x="703808" y="272993"/>
                </a:lnTo>
                <a:lnTo>
                  <a:pt x="710474" y="260613"/>
                </a:lnTo>
                <a:lnTo>
                  <a:pt x="717457" y="247916"/>
                </a:lnTo>
                <a:lnTo>
                  <a:pt x="724441" y="235536"/>
                </a:lnTo>
                <a:lnTo>
                  <a:pt x="731424" y="223791"/>
                </a:lnTo>
                <a:lnTo>
                  <a:pt x="738725" y="212046"/>
                </a:lnTo>
                <a:lnTo>
                  <a:pt x="746661" y="200936"/>
                </a:lnTo>
                <a:lnTo>
                  <a:pt x="754280" y="189826"/>
                </a:lnTo>
                <a:lnTo>
                  <a:pt x="762215" y="178715"/>
                </a:lnTo>
                <a:lnTo>
                  <a:pt x="770151" y="168557"/>
                </a:lnTo>
                <a:close/>
                <a:moveTo>
                  <a:pt x="1074888" y="112372"/>
                </a:moveTo>
                <a:lnTo>
                  <a:pt x="1074888" y="369811"/>
                </a:lnTo>
                <a:lnTo>
                  <a:pt x="1333597" y="369811"/>
                </a:lnTo>
                <a:lnTo>
                  <a:pt x="1324392" y="347908"/>
                </a:lnTo>
                <a:lnTo>
                  <a:pt x="1314551" y="326640"/>
                </a:lnTo>
                <a:lnTo>
                  <a:pt x="1304393" y="306324"/>
                </a:lnTo>
                <a:lnTo>
                  <a:pt x="1293600" y="286326"/>
                </a:lnTo>
                <a:lnTo>
                  <a:pt x="1282490" y="267597"/>
                </a:lnTo>
                <a:lnTo>
                  <a:pt x="1271063" y="249503"/>
                </a:lnTo>
                <a:lnTo>
                  <a:pt x="1259318" y="232362"/>
                </a:lnTo>
                <a:lnTo>
                  <a:pt x="1247255" y="215538"/>
                </a:lnTo>
                <a:lnTo>
                  <a:pt x="1234558" y="199983"/>
                </a:lnTo>
                <a:lnTo>
                  <a:pt x="1221860" y="185699"/>
                </a:lnTo>
                <a:lnTo>
                  <a:pt x="1215194" y="178715"/>
                </a:lnTo>
                <a:lnTo>
                  <a:pt x="1208528" y="172049"/>
                </a:lnTo>
                <a:lnTo>
                  <a:pt x="1201862" y="165383"/>
                </a:lnTo>
                <a:lnTo>
                  <a:pt x="1194878" y="159352"/>
                </a:lnTo>
                <a:lnTo>
                  <a:pt x="1188212" y="153321"/>
                </a:lnTo>
                <a:lnTo>
                  <a:pt x="1181229" y="147924"/>
                </a:lnTo>
                <a:lnTo>
                  <a:pt x="1174245" y="142210"/>
                </a:lnTo>
                <a:lnTo>
                  <a:pt x="1167262" y="137131"/>
                </a:lnTo>
                <a:lnTo>
                  <a:pt x="1159961" y="132370"/>
                </a:lnTo>
                <a:lnTo>
                  <a:pt x="1152977" y="127608"/>
                </a:lnTo>
                <a:lnTo>
                  <a:pt x="1145359" y="123164"/>
                </a:lnTo>
                <a:lnTo>
                  <a:pt x="1138058" y="119038"/>
                </a:lnTo>
                <a:lnTo>
                  <a:pt x="1122503" y="116816"/>
                </a:lnTo>
                <a:lnTo>
                  <a:pt x="1106632" y="114911"/>
                </a:lnTo>
                <a:lnTo>
                  <a:pt x="1090760" y="113641"/>
                </a:lnTo>
                <a:lnTo>
                  <a:pt x="1074888" y="112372"/>
                </a:lnTo>
                <a:close/>
                <a:moveTo>
                  <a:pt x="1001243" y="112372"/>
                </a:moveTo>
                <a:lnTo>
                  <a:pt x="985372" y="113641"/>
                </a:lnTo>
                <a:lnTo>
                  <a:pt x="969500" y="114911"/>
                </a:lnTo>
                <a:lnTo>
                  <a:pt x="953628" y="116816"/>
                </a:lnTo>
                <a:lnTo>
                  <a:pt x="938391" y="119038"/>
                </a:lnTo>
                <a:lnTo>
                  <a:pt x="930773" y="123164"/>
                </a:lnTo>
                <a:lnTo>
                  <a:pt x="923789" y="127608"/>
                </a:lnTo>
                <a:lnTo>
                  <a:pt x="916488" y="132370"/>
                </a:lnTo>
                <a:lnTo>
                  <a:pt x="909505" y="137131"/>
                </a:lnTo>
                <a:lnTo>
                  <a:pt x="902204" y="142210"/>
                </a:lnTo>
                <a:lnTo>
                  <a:pt x="895220" y="147924"/>
                </a:lnTo>
                <a:lnTo>
                  <a:pt x="888554" y="153321"/>
                </a:lnTo>
                <a:lnTo>
                  <a:pt x="881571" y="159352"/>
                </a:lnTo>
                <a:lnTo>
                  <a:pt x="874587" y="165383"/>
                </a:lnTo>
                <a:lnTo>
                  <a:pt x="867921" y="172049"/>
                </a:lnTo>
                <a:lnTo>
                  <a:pt x="861255" y="178715"/>
                </a:lnTo>
                <a:lnTo>
                  <a:pt x="854589" y="185699"/>
                </a:lnTo>
                <a:lnTo>
                  <a:pt x="841574" y="199983"/>
                </a:lnTo>
                <a:lnTo>
                  <a:pt x="829194" y="215538"/>
                </a:lnTo>
                <a:lnTo>
                  <a:pt x="817132" y="232362"/>
                </a:lnTo>
                <a:lnTo>
                  <a:pt x="805069" y="249503"/>
                </a:lnTo>
                <a:lnTo>
                  <a:pt x="793641" y="267597"/>
                </a:lnTo>
                <a:lnTo>
                  <a:pt x="782849" y="286326"/>
                </a:lnTo>
                <a:lnTo>
                  <a:pt x="772056" y="306324"/>
                </a:lnTo>
                <a:lnTo>
                  <a:pt x="762215" y="326640"/>
                </a:lnTo>
                <a:lnTo>
                  <a:pt x="752058" y="347908"/>
                </a:lnTo>
                <a:lnTo>
                  <a:pt x="742852" y="369811"/>
                </a:lnTo>
                <a:lnTo>
                  <a:pt x="1001243" y="369811"/>
                </a:lnTo>
                <a:lnTo>
                  <a:pt x="1001243" y="112372"/>
                </a:lnTo>
                <a:close/>
                <a:moveTo>
                  <a:pt x="1018702" y="0"/>
                </a:moveTo>
                <a:lnTo>
                  <a:pt x="1038066" y="0"/>
                </a:lnTo>
                <a:lnTo>
                  <a:pt x="1058064" y="0"/>
                </a:lnTo>
                <a:lnTo>
                  <a:pt x="1077745" y="635"/>
                </a:lnTo>
                <a:lnTo>
                  <a:pt x="1097109" y="2222"/>
                </a:lnTo>
                <a:lnTo>
                  <a:pt x="1116790" y="4127"/>
                </a:lnTo>
                <a:lnTo>
                  <a:pt x="1135836" y="6349"/>
                </a:lnTo>
                <a:lnTo>
                  <a:pt x="1154882" y="8888"/>
                </a:lnTo>
                <a:lnTo>
                  <a:pt x="1173928" y="11745"/>
                </a:lnTo>
                <a:lnTo>
                  <a:pt x="1192656" y="15554"/>
                </a:lnTo>
                <a:lnTo>
                  <a:pt x="1211067" y="19363"/>
                </a:lnTo>
                <a:lnTo>
                  <a:pt x="1229479" y="23807"/>
                </a:lnTo>
                <a:lnTo>
                  <a:pt x="1247890" y="29204"/>
                </a:lnTo>
                <a:lnTo>
                  <a:pt x="1265984" y="34283"/>
                </a:lnTo>
                <a:lnTo>
                  <a:pt x="1284077" y="39997"/>
                </a:lnTo>
                <a:lnTo>
                  <a:pt x="1301854" y="46345"/>
                </a:lnTo>
                <a:lnTo>
                  <a:pt x="1318995" y="53011"/>
                </a:lnTo>
                <a:lnTo>
                  <a:pt x="1336454" y="59995"/>
                </a:lnTo>
                <a:lnTo>
                  <a:pt x="1353278" y="67931"/>
                </a:lnTo>
                <a:lnTo>
                  <a:pt x="1370420" y="75549"/>
                </a:lnTo>
                <a:lnTo>
                  <a:pt x="1386926" y="84120"/>
                </a:lnTo>
                <a:lnTo>
                  <a:pt x="1403433" y="92373"/>
                </a:lnTo>
                <a:lnTo>
                  <a:pt x="1419622" y="101579"/>
                </a:lnTo>
                <a:lnTo>
                  <a:pt x="1435494" y="110784"/>
                </a:lnTo>
                <a:lnTo>
                  <a:pt x="1451365" y="120942"/>
                </a:lnTo>
                <a:lnTo>
                  <a:pt x="1466602" y="131100"/>
                </a:lnTo>
                <a:lnTo>
                  <a:pt x="1482156" y="141576"/>
                </a:lnTo>
                <a:lnTo>
                  <a:pt x="1496758" y="152686"/>
                </a:lnTo>
                <a:lnTo>
                  <a:pt x="1511360" y="163796"/>
                </a:lnTo>
                <a:lnTo>
                  <a:pt x="1525962" y="175224"/>
                </a:lnTo>
                <a:lnTo>
                  <a:pt x="1539929" y="187286"/>
                </a:lnTo>
                <a:lnTo>
                  <a:pt x="1553579" y="199349"/>
                </a:lnTo>
                <a:lnTo>
                  <a:pt x="1567229" y="212046"/>
                </a:lnTo>
                <a:lnTo>
                  <a:pt x="1579926" y="224743"/>
                </a:lnTo>
                <a:lnTo>
                  <a:pt x="1592941" y="237758"/>
                </a:lnTo>
                <a:lnTo>
                  <a:pt x="1605638" y="251408"/>
                </a:lnTo>
                <a:lnTo>
                  <a:pt x="1617701" y="265057"/>
                </a:lnTo>
                <a:lnTo>
                  <a:pt x="1629763" y="279025"/>
                </a:lnTo>
                <a:lnTo>
                  <a:pt x="1641191" y="293309"/>
                </a:lnTo>
                <a:lnTo>
                  <a:pt x="1652618" y="308229"/>
                </a:lnTo>
                <a:lnTo>
                  <a:pt x="1663411" y="323148"/>
                </a:lnTo>
                <a:lnTo>
                  <a:pt x="1674204" y="338385"/>
                </a:lnTo>
                <a:lnTo>
                  <a:pt x="1684044" y="353939"/>
                </a:lnTo>
                <a:lnTo>
                  <a:pt x="1693885" y="369493"/>
                </a:lnTo>
                <a:lnTo>
                  <a:pt x="1703091" y="385365"/>
                </a:lnTo>
                <a:lnTo>
                  <a:pt x="1712296" y="401554"/>
                </a:lnTo>
                <a:lnTo>
                  <a:pt x="1720867" y="418061"/>
                </a:lnTo>
                <a:lnTo>
                  <a:pt x="1729438" y="434567"/>
                </a:lnTo>
                <a:lnTo>
                  <a:pt x="1737056" y="451709"/>
                </a:lnTo>
                <a:lnTo>
                  <a:pt x="1744992" y="468533"/>
                </a:lnTo>
                <a:lnTo>
                  <a:pt x="1751976" y="485992"/>
                </a:lnTo>
                <a:lnTo>
                  <a:pt x="1758324" y="503133"/>
                </a:lnTo>
                <a:lnTo>
                  <a:pt x="1764673" y="520910"/>
                </a:lnTo>
                <a:lnTo>
                  <a:pt x="1770704" y="539003"/>
                </a:lnTo>
                <a:lnTo>
                  <a:pt x="1775783" y="557097"/>
                </a:lnTo>
                <a:lnTo>
                  <a:pt x="1780862" y="575508"/>
                </a:lnTo>
                <a:lnTo>
                  <a:pt x="1785306" y="593919"/>
                </a:lnTo>
                <a:lnTo>
                  <a:pt x="1789433" y="612331"/>
                </a:lnTo>
                <a:lnTo>
                  <a:pt x="1793242" y="631059"/>
                </a:lnTo>
                <a:lnTo>
                  <a:pt x="1796099" y="650423"/>
                </a:lnTo>
                <a:lnTo>
                  <a:pt x="1798956" y="669151"/>
                </a:lnTo>
                <a:lnTo>
                  <a:pt x="1801178" y="688515"/>
                </a:lnTo>
                <a:lnTo>
                  <a:pt x="1802765" y="707878"/>
                </a:lnTo>
                <a:lnTo>
                  <a:pt x="1804035" y="727242"/>
                </a:lnTo>
                <a:lnTo>
                  <a:pt x="1804987" y="746923"/>
                </a:lnTo>
                <a:lnTo>
                  <a:pt x="1804987" y="766921"/>
                </a:lnTo>
                <a:lnTo>
                  <a:pt x="1804987" y="786285"/>
                </a:lnTo>
                <a:lnTo>
                  <a:pt x="1804035" y="806283"/>
                </a:lnTo>
                <a:lnTo>
                  <a:pt x="1802765" y="825646"/>
                </a:lnTo>
                <a:lnTo>
                  <a:pt x="1801178" y="845010"/>
                </a:lnTo>
                <a:lnTo>
                  <a:pt x="1798956" y="864056"/>
                </a:lnTo>
                <a:lnTo>
                  <a:pt x="1796099" y="883419"/>
                </a:lnTo>
                <a:lnTo>
                  <a:pt x="1793242" y="902465"/>
                </a:lnTo>
                <a:lnTo>
                  <a:pt x="1789433" y="921194"/>
                </a:lnTo>
                <a:lnTo>
                  <a:pt x="1785306" y="939605"/>
                </a:lnTo>
                <a:lnTo>
                  <a:pt x="1780862" y="958016"/>
                </a:lnTo>
                <a:lnTo>
                  <a:pt x="1775783" y="976428"/>
                </a:lnTo>
                <a:lnTo>
                  <a:pt x="1770704" y="994521"/>
                </a:lnTo>
                <a:lnTo>
                  <a:pt x="1764673" y="1012298"/>
                </a:lnTo>
                <a:lnTo>
                  <a:pt x="1758324" y="1030074"/>
                </a:lnTo>
                <a:lnTo>
                  <a:pt x="1751976" y="1047851"/>
                </a:lnTo>
                <a:lnTo>
                  <a:pt x="1744992" y="1064992"/>
                </a:lnTo>
                <a:lnTo>
                  <a:pt x="1737056" y="1082134"/>
                </a:lnTo>
                <a:lnTo>
                  <a:pt x="1729438" y="1098958"/>
                </a:lnTo>
                <a:lnTo>
                  <a:pt x="1720867" y="1115464"/>
                </a:lnTo>
                <a:lnTo>
                  <a:pt x="1712296" y="1132288"/>
                </a:lnTo>
                <a:lnTo>
                  <a:pt x="1703091" y="1147843"/>
                </a:lnTo>
                <a:lnTo>
                  <a:pt x="1693885" y="1164349"/>
                </a:lnTo>
                <a:lnTo>
                  <a:pt x="1684044" y="1179586"/>
                </a:lnTo>
                <a:lnTo>
                  <a:pt x="1674204" y="1195140"/>
                </a:lnTo>
                <a:lnTo>
                  <a:pt x="1663411" y="1210377"/>
                </a:lnTo>
                <a:lnTo>
                  <a:pt x="1652618" y="1225297"/>
                </a:lnTo>
                <a:lnTo>
                  <a:pt x="1641191" y="1239898"/>
                </a:lnTo>
                <a:lnTo>
                  <a:pt x="1629763" y="1254183"/>
                </a:lnTo>
                <a:lnTo>
                  <a:pt x="1617701" y="1268150"/>
                </a:lnTo>
                <a:lnTo>
                  <a:pt x="1605638" y="1282117"/>
                </a:lnTo>
                <a:lnTo>
                  <a:pt x="1592941" y="1295449"/>
                </a:lnTo>
                <a:lnTo>
                  <a:pt x="1579926" y="1308782"/>
                </a:lnTo>
                <a:lnTo>
                  <a:pt x="1567229" y="1321797"/>
                </a:lnTo>
                <a:lnTo>
                  <a:pt x="1553579" y="1334176"/>
                </a:lnTo>
                <a:lnTo>
                  <a:pt x="1539929" y="1346239"/>
                </a:lnTo>
                <a:lnTo>
                  <a:pt x="1525962" y="1357984"/>
                </a:lnTo>
                <a:lnTo>
                  <a:pt x="1511360" y="1370047"/>
                </a:lnTo>
                <a:lnTo>
                  <a:pt x="1496758" y="1381157"/>
                </a:lnTo>
                <a:lnTo>
                  <a:pt x="1482156" y="1391949"/>
                </a:lnTo>
                <a:lnTo>
                  <a:pt x="1466602" y="1402425"/>
                </a:lnTo>
                <a:lnTo>
                  <a:pt x="1451365" y="1412583"/>
                </a:lnTo>
                <a:lnTo>
                  <a:pt x="1435494" y="1422423"/>
                </a:lnTo>
                <a:lnTo>
                  <a:pt x="1419622" y="1431946"/>
                </a:lnTo>
                <a:lnTo>
                  <a:pt x="1403433" y="1441152"/>
                </a:lnTo>
                <a:lnTo>
                  <a:pt x="1386926" y="1449723"/>
                </a:lnTo>
                <a:lnTo>
                  <a:pt x="1370420" y="1457976"/>
                </a:lnTo>
                <a:lnTo>
                  <a:pt x="1353278" y="1465912"/>
                </a:lnTo>
                <a:lnTo>
                  <a:pt x="1336454" y="1473213"/>
                </a:lnTo>
                <a:lnTo>
                  <a:pt x="1318995" y="1480196"/>
                </a:lnTo>
                <a:lnTo>
                  <a:pt x="1301854" y="1487180"/>
                </a:lnTo>
                <a:lnTo>
                  <a:pt x="1284077" y="1493528"/>
                </a:lnTo>
                <a:lnTo>
                  <a:pt x="1265984" y="1498925"/>
                </a:lnTo>
                <a:lnTo>
                  <a:pt x="1247890" y="1504639"/>
                </a:lnTo>
                <a:lnTo>
                  <a:pt x="1229479" y="1509400"/>
                </a:lnTo>
                <a:lnTo>
                  <a:pt x="1211067" y="1514162"/>
                </a:lnTo>
                <a:lnTo>
                  <a:pt x="1192656" y="1518288"/>
                </a:lnTo>
                <a:lnTo>
                  <a:pt x="1173928" y="1521463"/>
                </a:lnTo>
                <a:lnTo>
                  <a:pt x="1154882" y="1524637"/>
                </a:lnTo>
                <a:lnTo>
                  <a:pt x="1135836" y="1527494"/>
                </a:lnTo>
                <a:lnTo>
                  <a:pt x="1116790" y="1529716"/>
                </a:lnTo>
                <a:lnTo>
                  <a:pt x="1097109" y="1531303"/>
                </a:lnTo>
                <a:lnTo>
                  <a:pt x="1077745" y="1532573"/>
                </a:lnTo>
                <a:lnTo>
                  <a:pt x="1058064" y="1533208"/>
                </a:lnTo>
                <a:lnTo>
                  <a:pt x="1038066" y="1533525"/>
                </a:lnTo>
                <a:lnTo>
                  <a:pt x="1018702" y="1533208"/>
                </a:lnTo>
                <a:lnTo>
                  <a:pt x="998704" y="1532573"/>
                </a:lnTo>
                <a:lnTo>
                  <a:pt x="979340" y="1531303"/>
                </a:lnTo>
                <a:lnTo>
                  <a:pt x="959977" y="1529716"/>
                </a:lnTo>
                <a:lnTo>
                  <a:pt x="940931" y="1527494"/>
                </a:lnTo>
                <a:lnTo>
                  <a:pt x="921567" y="1524637"/>
                </a:lnTo>
                <a:lnTo>
                  <a:pt x="902839" y="1521463"/>
                </a:lnTo>
                <a:lnTo>
                  <a:pt x="884110" y="1518288"/>
                </a:lnTo>
                <a:lnTo>
                  <a:pt x="865382" y="1514162"/>
                </a:lnTo>
                <a:lnTo>
                  <a:pt x="846970" y="1509400"/>
                </a:lnTo>
                <a:lnTo>
                  <a:pt x="828559" y="1504639"/>
                </a:lnTo>
                <a:lnTo>
                  <a:pt x="810465" y="1498925"/>
                </a:lnTo>
                <a:lnTo>
                  <a:pt x="792689" y="1493528"/>
                </a:lnTo>
                <a:lnTo>
                  <a:pt x="774913" y="1487180"/>
                </a:lnTo>
                <a:lnTo>
                  <a:pt x="757136" y="1480196"/>
                </a:lnTo>
                <a:lnTo>
                  <a:pt x="739995" y="1473213"/>
                </a:lnTo>
                <a:lnTo>
                  <a:pt x="722854" y="1465912"/>
                </a:lnTo>
                <a:lnTo>
                  <a:pt x="706030" y="1457976"/>
                </a:lnTo>
                <a:lnTo>
                  <a:pt x="689523" y="1449723"/>
                </a:lnTo>
                <a:lnTo>
                  <a:pt x="673334" y="1441152"/>
                </a:lnTo>
                <a:lnTo>
                  <a:pt x="657145" y="1431946"/>
                </a:lnTo>
                <a:lnTo>
                  <a:pt x="640956" y="1422423"/>
                </a:lnTo>
                <a:lnTo>
                  <a:pt x="625401" y="1412583"/>
                </a:lnTo>
                <a:lnTo>
                  <a:pt x="609847" y="1402425"/>
                </a:lnTo>
                <a:lnTo>
                  <a:pt x="594610" y="1391949"/>
                </a:lnTo>
                <a:lnTo>
                  <a:pt x="579691" y="1381157"/>
                </a:lnTo>
                <a:lnTo>
                  <a:pt x="565089" y="1370047"/>
                </a:lnTo>
                <a:lnTo>
                  <a:pt x="550804" y="1357984"/>
                </a:lnTo>
                <a:lnTo>
                  <a:pt x="536837" y="1346239"/>
                </a:lnTo>
                <a:lnTo>
                  <a:pt x="522870" y="1334176"/>
                </a:lnTo>
                <a:lnTo>
                  <a:pt x="509538" y="1321797"/>
                </a:lnTo>
                <a:lnTo>
                  <a:pt x="496205" y="1308782"/>
                </a:lnTo>
                <a:lnTo>
                  <a:pt x="483508" y="1295449"/>
                </a:lnTo>
                <a:lnTo>
                  <a:pt x="470811" y="1282117"/>
                </a:lnTo>
                <a:lnTo>
                  <a:pt x="458748" y="1268150"/>
                </a:lnTo>
                <a:lnTo>
                  <a:pt x="447003" y="1254183"/>
                </a:lnTo>
                <a:lnTo>
                  <a:pt x="435258" y="1239898"/>
                </a:lnTo>
                <a:lnTo>
                  <a:pt x="424148" y="1225297"/>
                </a:lnTo>
                <a:lnTo>
                  <a:pt x="413038" y="1210377"/>
                </a:lnTo>
                <a:lnTo>
                  <a:pt x="402562" y="1195140"/>
                </a:lnTo>
                <a:lnTo>
                  <a:pt x="392404" y="1179586"/>
                </a:lnTo>
                <a:lnTo>
                  <a:pt x="382881" y="1164349"/>
                </a:lnTo>
                <a:lnTo>
                  <a:pt x="373041" y="1147843"/>
                </a:lnTo>
                <a:lnTo>
                  <a:pt x="364470" y="1132288"/>
                </a:lnTo>
                <a:lnTo>
                  <a:pt x="355582" y="1115464"/>
                </a:lnTo>
                <a:lnTo>
                  <a:pt x="347329" y="1098958"/>
                </a:lnTo>
                <a:lnTo>
                  <a:pt x="339393" y="1082134"/>
                </a:lnTo>
                <a:lnTo>
                  <a:pt x="331775" y="1064992"/>
                </a:lnTo>
                <a:lnTo>
                  <a:pt x="324791" y="1047851"/>
                </a:lnTo>
                <a:lnTo>
                  <a:pt x="318125" y="1030074"/>
                </a:lnTo>
                <a:lnTo>
                  <a:pt x="312094" y="1012298"/>
                </a:lnTo>
                <a:lnTo>
                  <a:pt x="306062" y="994521"/>
                </a:lnTo>
                <a:lnTo>
                  <a:pt x="300666" y="976428"/>
                </a:lnTo>
                <a:lnTo>
                  <a:pt x="295904" y="958016"/>
                </a:lnTo>
                <a:lnTo>
                  <a:pt x="290825" y="939605"/>
                </a:lnTo>
                <a:lnTo>
                  <a:pt x="287016" y="921194"/>
                </a:lnTo>
                <a:lnTo>
                  <a:pt x="283525" y="902465"/>
                </a:lnTo>
                <a:lnTo>
                  <a:pt x="280350" y="883419"/>
                </a:lnTo>
                <a:lnTo>
                  <a:pt x="277811" y="864056"/>
                </a:lnTo>
                <a:lnTo>
                  <a:pt x="275589" y="845010"/>
                </a:lnTo>
                <a:lnTo>
                  <a:pt x="273684" y="825646"/>
                </a:lnTo>
                <a:lnTo>
                  <a:pt x="272414" y="806283"/>
                </a:lnTo>
                <a:lnTo>
                  <a:pt x="271779" y="786285"/>
                </a:lnTo>
                <a:lnTo>
                  <a:pt x="271462" y="766921"/>
                </a:lnTo>
                <a:lnTo>
                  <a:pt x="271779" y="746923"/>
                </a:lnTo>
                <a:lnTo>
                  <a:pt x="272414" y="727242"/>
                </a:lnTo>
                <a:lnTo>
                  <a:pt x="273684" y="707878"/>
                </a:lnTo>
                <a:lnTo>
                  <a:pt x="275589" y="688515"/>
                </a:lnTo>
                <a:lnTo>
                  <a:pt x="277811" y="669151"/>
                </a:lnTo>
                <a:lnTo>
                  <a:pt x="280350" y="650423"/>
                </a:lnTo>
                <a:lnTo>
                  <a:pt x="283525" y="631059"/>
                </a:lnTo>
                <a:lnTo>
                  <a:pt x="287016" y="612331"/>
                </a:lnTo>
                <a:lnTo>
                  <a:pt x="290825" y="593919"/>
                </a:lnTo>
                <a:lnTo>
                  <a:pt x="295904" y="575508"/>
                </a:lnTo>
                <a:lnTo>
                  <a:pt x="300666" y="557097"/>
                </a:lnTo>
                <a:lnTo>
                  <a:pt x="306062" y="539003"/>
                </a:lnTo>
                <a:lnTo>
                  <a:pt x="312094" y="520910"/>
                </a:lnTo>
                <a:lnTo>
                  <a:pt x="318125" y="503133"/>
                </a:lnTo>
                <a:lnTo>
                  <a:pt x="324791" y="485992"/>
                </a:lnTo>
                <a:lnTo>
                  <a:pt x="331775" y="468533"/>
                </a:lnTo>
                <a:lnTo>
                  <a:pt x="339393" y="451709"/>
                </a:lnTo>
                <a:lnTo>
                  <a:pt x="347329" y="434567"/>
                </a:lnTo>
                <a:lnTo>
                  <a:pt x="355582" y="418061"/>
                </a:lnTo>
                <a:lnTo>
                  <a:pt x="364470" y="401554"/>
                </a:lnTo>
                <a:lnTo>
                  <a:pt x="373041" y="385365"/>
                </a:lnTo>
                <a:lnTo>
                  <a:pt x="382881" y="369493"/>
                </a:lnTo>
                <a:lnTo>
                  <a:pt x="392404" y="353939"/>
                </a:lnTo>
                <a:lnTo>
                  <a:pt x="402562" y="338385"/>
                </a:lnTo>
                <a:lnTo>
                  <a:pt x="413038" y="323148"/>
                </a:lnTo>
                <a:lnTo>
                  <a:pt x="424148" y="308229"/>
                </a:lnTo>
                <a:lnTo>
                  <a:pt x="435258" y="293309"/>
                </a:lnTo>
                <a:lnTo>
                  <a:pt x="447003" y="279025"/>
                </a:lnTo>
                <a:lnTo>
                  <a:pt x="458748" y="265057"/>
                </a:lnTo>
                <a:lnTo>
                  <a:pt x="470811" y="251408"/>
                </a:lnTo>
                <a:lnTo>
                  <a:pt x="483508" y="237758"/>
                </a:lnTo>
                <a:lnTo>
                  <a:pt x="496205" y="224743"/>
                </a:lnTo>
                <a:lnTo>
                  <a:pt x="509538" y="212046"/>
                </a:lnTo>
                <a:lnTo>
                  <a:pt x="522870" y="199349"/>
                </a:lnTo>
                <a:lnTo>
                  <a:pt x="536837" y="187286"/>
                </a:lnTo>
                <a:lnTo>
                  <a:pt x="550804" y="175224"/>
                </a:lnTo>
                <a:lnTo>
                  <a:pt x="565089" y="163796"/>
                </a:lnTo>
                <a:lnTo>
                  <a:pt x="579691" y="152686"/>
                </a:lnTo>
                <a:lnTo>
                  <a:pt x="594610" y="141576"/>
                </a:lnTo>
                <a:lnTo>
                  <a:pt x="609847" y="131100"/>
                </a:lnTo>
                <a:lnTo>
                  <a:pt x="625401" y="120942"/>
                </a:lnTo>
                <a:lnTo>
                  <a:pt x="640956" y="110784"/>
                </a:lnTo>
                <a:lnTo>
                  <a:pt x="657145" y="101579"/>
                </a:lnTo>
                <a:lnTo>
                  <a:pt x="673334" y="92373"/>
                </a:lnTo>
                <a:lnTo>
                  <a:pt x="689523" y="84120"/>
                </a:lnTo>
                <a:lnTo>
                  <a:pt x="706030" y="75549"/>
                </a:lnTo>
                <a:lnTo>
                  <a:pt x="722854" y="67931"/>
                </a:lnTo>
                <a:lnTo>
                  <a:pt x="739995" y="59995"/>
                </a:lnTo>
                <a:lnTo>
                  <a:pt x="757136" y="53011"/>
                </a:lnTo>
                <a:lnTo>
                  <a:pt x="774913" y="46345"/>
                </a:lnTo>
                <a:lnTo>
                  <a:pt x="792689" y="39997"/>
                </a:lnTo>
                <a:lnTo>
                  <a:pt x="810465" y="34283"/>
                </a:lnTo>
                <a:lnTo>
                  <a:pt x="828559" y="29204"/>
                </a:lnTo>
                <a:lnTo>
                  <a:pt x="846970" y="23807"/>
                </a:lnTo>
                <a:lnTo>
                  <a:pt x="865382" y="19363"/>
                </a:lnTo>
                <a:lnTo>
                  <a:pt x="884110" y="15554"/>
                </a:lnTo>
                <a:lnTo>
                  <a:pt x="902839" y="11745"/>
                </a:lnTo>
                <a:lnTo>
                  <a:pt x="921567" y="8888"/>
                </a:lnTo>
                <a:lnTo>
                  <a:pt x="940931" y="6349"/>
                </a:lnTo>
                <a:lnTo>
                  <a:pt x="959977" y="4127"/>
                </a:lnTo>
                <a:lnTo>
                  <a:pt x="979340" y="2222"/>
                </a:lnTo>
                <a:lnTo>
                  <a:pt x="998704" y="635"/>
                </a:lnTo>
                <a:lnTo>
                  <a:pt x="1018702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5" name="KSO_Shape"/>
          <p:cNvSpPr/>
          <p:nvPr/>
        </p:nvSpPr>
        <p:spPr>
          <a:xfrm>
            <a:off x="8522872" y="4831684"/>
            <a:ext cx="368926" cy="381647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rgbClr val="39C00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6" name="KSO_Shape"/>
          <p:cNvSpPr/>
          <p:nvPr/>
        </p:nvSpPr>
        <p:spPr>
          <a:xfrm>
            <a:off x="5838772" y="2271357"/>
            <a:ext cx="381647" cy="310406"/>
          </a:xfrm>
          <a:custGeom>
            <a:avLst/>
            <a:gdLst/>
            <a:ahLst/>
            <a:cxnLst/>
            <a:rect l="l" t="t" r="r" b="b"/>
            <a:pathLst>
              <a:path w="684048" h="556307">
                <a:moveTo>
                  <a:pt x="222901" y="383453"/>
                </a:moveTo>
                <a:cubicBezTo>
                  <a:pt x="218315" y="383977"/>
                  <a:pt x="213613" y="385281"/>
                  <a:pt x="209039" y="387420"/>
                </a:cubicBezTo>
                <a:cubicBezTo>
                  <a:pt x="190739" y="395979"/>
                  <a:pt x="181407" y="414680"/>
                  <a:pt x="188193" y="429191"/>
                </a:cubicBezTo>
                <a:cubicBezTo>
                  <a:pt x="194980" y="443702"/>
                  <a:pt x="215317" y="448527"/>
                  <a:pt x="233616" y="439969"/>
                </a:cubicBezTo>
                <a:cubicBezTo>
                  <a:pt x="251915" y="431410"/>
                  <a:pt x="261248" y="412709"/>
                  <a:pt x="254461" y="398198"/>
                </a:cubicBezTo>
                <a:cubicBezTo>
                  <a:pt x="249371" y="387315"/>
                  <a:pt x="236659" y="381879"/>
                  <a:pt x="222901" y="383453"/>
                </a:cubicBezTo>
                <a:close/>
                <a:moveTo>
                  <a:pt x="284035" y="369073"/>
                </a:moveTo>
                <a:cubicBezTo>
                  <a:pt x="281538" y="368297"/>
                  <a:pt x="278657" y="368441"/>
                  <a:pt x="275985" y="369691"/>
                </a:cubicBezTo>
                <a:cubicBezTo>
                  <a:pt x="270641" y="372190"/>
                  <a:pt x="268154" y="378164"/>
                  <a:pt x="270432" y="383034"/>
                </a:cubicBezTo>
                <a:cubicBezTo>
                  <a:pt x="272710" y="387904"/>
                  <a:pt x="278888" y="389825"/>
                  <a:pt x="284233" y="387325"/>
                </a:cubicBezTo>
                <a:cubicBezTo>
                  <a:pt x="289577" y="384826"/>
                  <a:pt x="292063" y="378852"/>
                  <a:pt x="289785" y="373982"/>
                </a:cubicBezTo>
                <a:cubicBezTo>
                  <a:pt x="288647" y="371547"/>
                  <a:pt x="286533" y="369850"/>
                  <a:pt x="284035" y="369073"/>
                </a:cubicBezTo>
                <a:close/>
                <a:moveTo>
                  <a:pt x="266604" y="297070"/>
                </a:moveTo>
                <a:cubicBezTo>
                  <a:pt x="319078" y="300338"/>
                  <a:pt x="362309" y="335548"/>
                  <a:pt x="367763" y="383070"/>
                </a:cubicBezTo>
                <a:cubicBezTo>
                  <a:pt x="373996" y="437381"/>
                  <a:pt x="328527" y="487207"/>
                  <a:pt x="266205" y="494360"/>
                </a:cubicBezTo>
                <a:cubicBezTo>
                  <a:pt x="203883" y="501513"/>
                  <a:pt x="148308" y="463284"/>
                  <a:pt x="142074" y="408972"/>
                </a:cubicBezTo>
                <a:cubicBezTo>
                  <a:pt x="135841" y="354661"/>
                  <a:pt x="181310" y="304835"/>
                  <a:pt x="243632" y="297682"/>
                </a:cubicBezTo>
                <a:cubicBezTo>
                  <a:pt x="251423" y="296788"/>
                  <a:pt x="259108" y="296603"/>
                  <a:pt x="266604" y="297070"/>
                </a:cubicBezTo>
                <a:close/>
                <a:moveTo>
                  <a:pt x="297042" y="252387"/>
                </a:moveTo>
                <a:cubicBezTo>
                  <a:pt x="283618" y="252176"/>
                  <a:pt x="269820" y="252839"/>
                  <a:pt x="255793" y="254449"/>
                </a:cubicBezTo>
                <a:cubicBezTo>
                  <a:pt x="143583" y="267328"/>
                  <a:pt x="59288" y="335880"/>
                  <a:pt x="67516" y="407566"/>
                </a:cubicBezTo>
                <a:cubicBezTo>
                  <a:pt x="75743" y="479252"/>
                  <a:pt x="173377" y="526925"/>
                  <a:pt x="285587" y="514046"/>
                </a:cubicBezTo>
                <a:cubicBezTo>
                  <a:pt x="397797" y="501168"/>
                  <a:pt x="482091" y="432615"/>
                  <a:pt x="473864" y="360929"/>
                </a:cubicBezTo>
                <a:cubicBezTo>
                  <a:pt x="466665" y="298204"/>
                  <a:pt x="391015" y="253864"/>
                  <a:pt x="297042" y="252387"/>
                </a:cubicBezTo>
                <a:close/>
                <a:moveTo>
                  <a:pt x="509416" y="97868"/>
                </a:moveTo>
                <a:cubicBezTo>
                  <a:pt x="544841" y="99182"/>
                  <a:pt x="588107" y="127580"/>
                  <a:pt x="590257" y="183051"/>
                </a:cubicBezTo>
                <a:cubicBezTo>
                  <a:pt x="592352" y="199448"/>
                  <a:pt x="588214" y="215684"/>
                  <a:pt x="579852" y="229407"/>
                </a:cubicBezTo>
                <a:lnTo>
                  <a:pt x="580228" y="229581"/>
                </a:lnTo>
                <a:cubicBezTo>
                  <a:pt x="580244" y="229743"/>
                  <a:pt x="580186" y="229872"/>
                  <a:pt x="580126" y="230000"/>
                </a:cubicBezTo>
                <a:lnTo>
                  <a:pt x="578707" y="232024"/>
                </a:lnTo>
                <a:cubicBezTo>
                  <a:pt x="578590" y="232839"/>
                  <a:pt x="578192" y="233485"/>
                  <a:pt x="577787" y="234126"/>
                </a:cubicBezTo>
                <a:lnTo>
                  <a:pt x="577385" y="233908"/>
                </a:lnTo>
                <a:cubicBezTo>
                  <a:pt x="572286" y="241165"/>
                  <a:pt x="563167" y="244302"/>
                  <a:pt x="554750" y="241632"/>
                </a:cubicBezTo>
                <a:lnTo>
                  <a:pt x="548315" y="238643"/>
                </a:lnTo>
                <a:cubicBezTo>
                  <a:pt x="539522" y="233101"/>
                  <a:pt x="536249" y="221620"/>
                  <a:pt x="540834" y="211750"/>
                </a:cubicBezTo>
                <a:lnTo>
                  <a:pt x="541088" y="211402"/>
                </a:lnTo>
                <a:lnTo>
                  <a:pt x="541243" y="211474"/>
                </a:lnTo>
                <a:cubicBezTo>
                  <a:pt x="549302" y="193084"/>
                  <a:pt x="546794" y="175359"/>
                  <a:pt x="541863" y="165391"/>
                </a:cubicBezTo>
                <a:cubicBezTo>
                  <a:pt x="534763" y="151042"/>
                  <a:pt x="514479" y="135118"/>
                  <a:pt x="480142" y="145181"/>
                </a:cubicBezTo>
                <a:lnTo>
                  <a:pt x="480025" y="144483"/>
                </a:lnTo>
                <a:cubicBezTo>
                  <a:pt x="471706" y="144624"/>
                  <a:pt x="464282" y="140887"/>
                  <a:pt x="461009" y="134412"/>
                </a:cubicBezTo>
                <a:lnTo>
                  <a:pt x="458966" y="128175"/>
                </a:lnTo>
                <a:cubicBezTo>
                  <a:pt x="457496" y="119354"/>
                  <a:pt x="463572" y="110158"/>
                  <a:pt x="473636" y="106144"/>
                </a:cubicBezTo>
                <a:lnTo>
                  <a:pt x="473571" y="105761"/>
                </a:lnTo>
                <a:cubicBezTo>
                  <a:pt x="485121" y="99922"/>
                  <a:pt x="497817" y="97438"/>
                  <a:pt x="509416" y="97868"/>
                </a:cubicBezTo>
                <a:close/>
                <a:moveTo>
                  <a:pt x="286518" y="82088"/>
                </a:moveTo>
                <a:cubicBezTo>
                  <a:pt x="376738" y="91976"/>
                  <a:pt x="317665" y="163994"/>
                  <a:pt x="337363" y="184000"/>
                </a:cubicBezTo>
                <a:cubicBezTo>
                  <a:pt x="387081" y="179119"/>
                  <a:pt x="437510" y="146098"/>
                  <a:pt x="486517" y="169358"/>
                </a:cubicBezTo>
                <a:cubicBezTo>
                  <a:pt x="533076" y="203014"/>
                  <a:pt x="494312" y="233925"/>
                  <a:pt x="501054" y="264835"/>
                </a:cubicBezTo>
                <a:cubicBezTo>
                  <a:pt x="649340" y="323962"/>
                  <a:pt x="585744" y="409170"/>
                  <a:pt x="562675" y="436725"/>
                </a:cubicBezTo>
                <a:cubicBezTo>
                  <a:pt x="354965" y="648778"/>
                  <a:pt x="45454" y="533772"/>
                  <a:pt x="10807" y="435328"/>
                </a:cubicBezTo>
                <a:cubicBezTo>
                  <a:pt x="-41075" y="330306"/>
                  <a:pt x="100878" y="89491"/>
                  <a:pt x="286518" y="82088"/>
                </a:cubicBezTo>
                <a:close/>
                <a:moveTo>
                  <a:pt x="489068" y="0"/>
                </a:moveTo>
                <a:cubicBezTo>
                  <a:pt x="596753" y="0"/>
                  <a:pt x="684048" y="87296"/>
                  <a:pt x="684048" y="194980"/>
                </a:cubicBezTo>
                <a:cubicBezTo>
                  <a:pt x="684048" y="216847"/>
                  <a:pt x="680448" y="237874"/>
                  <a:pt x="672966" y="257215"/>
                </a:cubicBezTo>
                <a:lnTo>
                  <a:pt x="672379" y="257003"/>
                </a:lnTo>
                <a:cubicBezTo>
                  <a:pt x="668967" y="265617"/>
                  <a:pt x="657523" y="269364"/>
                  <a:pt x="645725" y="265916"/>
                </a:cubicBezTo>
                <a:lnTo>
                  <a:pt x="637884" y="262819"/>
                </a:lnTo>
                <a:cubicBezTo>
                  <a:pt x="627530" y="257587"/>
                  <a:pt x="621785" y="247890"/>
                  <a:pt x="624308" y="239644"/>
                </a:cubicBezTo>
                <a:lnTo>
                  <a:pt x="623975" y="239524"/>
                </a:lnTo>
                <a:cubicBezTo>
                  <a:pt x="629260" y="225659"/>
                  <a:pt x="631774" y="210613"/>
                  <a:pt x="631774" y="194980"/>
                </a:cubicBezTo>
                <a:cubicBezTo>
                  <a:pt x="631774" y="116165"/>
                  <a:pt x="567883" y="52274"/>
                  <a:pt x="489068" y="52274"/>
                </a:cubicBezTo>
                <a:lnTo>
                  <a:pt x="469942" y="54202"/>
                </a:lnTo>
                <a:lnTo>
                  <a:pt x="469951" y="54239"/>
                </a:lnTo>
                <a:cubicBezTo>
                  <a:pt x="469861" y="54366"/>
                  <a:pt x="469744" y="54397"/>
                  <a:pt x="469627" y="54427"/>
                </a:cubicBezTo>
                <a:cubicBezTo>
                  <a:pt x="460634" y="56697"/>
                  <a:pt x="450861" y="49439"/>
                  <a:pt x="446718" y="37636"/>
                </a:cubicBezTo>
                <a:lnTo>
                  <a:pt x="444619" y="29323"/>
                </a:lnTo>
                <a:cubicBezTo>
                  <a:pt x="442667" y="16995"/>
                  <a:pt x="447797" y="5987"/>
                  <a:pt x="456757" y="3699"/>
                </a:cubicBezTo>
                <a:lnTo>
                  <a:pt x="456661" y="3267"/>
                </a:lnTo>
                <a:cubicBezTo>
                  <a:pt x="467135" y="923"/>
                  <a:pt x="477994" y="0"/>
                  <a:pt x="489068" y="0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7" name="KSO_Shape"/>
          <p:cNvSpPr/>
          <p:nvPr/>
        </p:nvSpPr>
        <p:spPr>
          <a:xfrm>
            <a:off x="7187358" y="5274147"/>
            <a:ext cx="381647" cy="355568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8" name="KSO_Shape"/>
          <p:cNvSpPr/>
          <p:nvPr/>
        </p:nvSpPr>
        <p:spPr bwMode="auto">
          <a:xfrm>
            <a:off x="5877750" y="4793567"/>
            <a:ext cx="279875" cy="381647"/>
          </a:xfrm>
          <a:custGeom>
            <a:avLst/>
            <a:gdLst>
              <a:gd name="T0" fmla="*/ 690912 w 1387475"/>
              <a:gd name="T1" fmla="*/ 1460893 h 1890713"/>
              <a:gd name="T2" fmla="*/ 273569 w 1387475"/>
              <a:gd name="T3" fmla="*/ 1342172 h 1890713"/>
              <a:gd name="T4" fmla="*/ 1125427 w 1387475"/>
              <a:gd name="T5" fmla="*/ 1107527 h 1890713"/>
              <a:gd name="T6" fmla="*/ 1132217 w 1387475"/>
              <a:gd name="T7" fmla="*/ 1123117 h 1890713"/>
              <a:gd name="T8" fmla="*/ 1000025 w 1387475"/>
              <a:gd name="T9" fmla="*/ 749763 h 1890713"/>
              <a:gd name="T10" fmla="*/ 1159374 w 1387475"/>
              <a:gd name="T11" fmla="*/ 788538 h 1890713"/>
              <a:gd name="T12" fmla="*/ 1296359 w 1387475"/>
              <a:gd name="T13" fmla="*/ 860090 h 1890713"/>
              <a:gd name="T14" fmla="*/ 1380227 w 1387475"/>
              <a:gd name="T15" fmla="*/ 938838 h 1890713"/>
              <a:gd name="T16" fmla="*/ 1395402 w 1387475"/>
              <a:gd name="T17" fmla="*/ 983609 h 1890713"/>
              <a:gd name="T18" fmla="*/ 1388613 w 1387475"/>
              <a:gd name="T19" fmla="*/ 1092736 h 1890713"/>
              <a:gd name="T20" fmla="*/ 1337095 w 1387475"/>
              <a:gd name="T21" fmla="*/ 1277414 h 1890713"/>
              <a:gd name="T22" fmla="*/ 1108654 w 1387475"/>
              <a:gd name="T23" fmla="*/ 1651167 h 1890713"/>
              <a:gd name="T24" fmla="*/ 234430 w 1387475"/>
              <a:gd name="T25" fmla="*/ 1588809 h 1890713"/>
              <a:gd name="T26" fmla="*/ 132192 w 1387475"/>
              <a:gd name="T27" fmla="*/ 1603999 h 1890713"/>
              <a:gd name="T28" fmla="*/ 75082 w 1387475"/>
              <a:gd name="T29" fmla="*/ 1526850 h 1890713"/>
              <a:gd name="T30" fmla="*/ 9585 w 1387475"/>
              <a:gd name="T31" fmla="*/ 1125115 h 1890713"/>
              <a:gd name="T32" fmla="*/ 1198 w 1387475"/>
              <a:gd name="T33" fmla="*/ 986407 h 1890713"/>
              <a:gd name="T34" fmla="*/ 15176 w 1387475"/>
              <a:gd name="T35" fmla="*/ 938039 h 1890713"/>
              <a:gd name="T36" fmla="*/ 60305 w 1387475"/>
              <a:gd name="T37" fmla="*/ 885673 h 1890713"/>
              <a:gd name="T38" fmla="*/ 179717 w 1387475"/>
              <a:gd name="T39" fmla="*/ 820917 h 1890713"/>
              <a:gd name="T40" fmla="*/ 333475 w 1387475"/>
              <a:gd name="T41" fmla="*/ 775746 h 1890713"/>
              <a:gd name="T42" fmla="*/ 492025 w 1387475"/>
              <a:gd name="T43" fmla="*/ 750962 h 1890713"/>
              <a:gd name="T44" fmla="*/ 748422 w 1387475"/>
              <a:gd name="T45" fmla="*/ 882076 h 1890713"/>
              <a:gd name="T46" fmla="*/ 930934 w 1387475"/>
              <a:gd name="T47" fmla="*/ 750163 h 1890713"/>
              <a:gd name="T48" fmla="*/ 763236 w 1387475"/>
              <a:gd name="T49" fmla="*/ 2000 h 1890713"/>
              <a:gd name="T50" fmla="*/ 882716 w 1387475"/>
              <a:gd name="T51" fmla="*/ 31207 h 1890713"/>
              <a:gd name="T52" fmla="*/ 976222 w 1387475"/>
              <a:gd name="T53" fmla="*/ 84818 h 1890713"/>
              <a:gd name="T54" fmla="*/ 983815 w 1387475"/>
              <a:gd name="T55" fmla="*/ 140830 h 1890713"/>
              <a:gd name="T56" fmla="*/ 937461 w 1387475"/>
              <a:gd name="T57" fmla="*/ 183639 h 1890713"/>
              <a:gd name="T58" fmla="*/ 861137 w 1387475"/>
              <a:gd name="T59" fmla="*/ 203243 h 1890713"/>
              <a:gd name="T60" fmla="*/ 748450 w 1387475"/>
              <a:gd name="T61" fmla="*/ 166435 h 1890713"/>
              <a:gd name="T62" fmla="*/ 909489 w 1387475"/>
              <a:gd name="T63" fmla="*/ 231649 h 1890713"/>
              <a:gd name="T64" fmla="*/ 958240 w 1387475"/>
              <a:gd name="T65" fmla="*/ 231649 h 1890713"/>
              <a:gd name="T66" fmla="*/ 981018 w 1387475"/>
              <a:gd name="T67" fmla="*/ 265256 h 1890713"/>
              <a:gd name="T68" fmla="*/ 989409 w 1387475"/>
              <a:gd name="T69" fmla="*/ 299663 h 1890713"/>
              <a:gd name="T70" fmla="*/ 1005793 w 1387475"/>
              <a:gd name="T71" fmla="*/ 334471 h 1890713"/>
              <a:gd name="T72" fmla="*/ 1011387 w 1387475"/>
              <a:gd name="T73" fmla="*/ 406487 h 1890713"/>
              <a:gd name="T74" fmla="*/ 1002596 w 1387475"/>
              <a:gd name="T75" fmla="*/ 470900 h 1890713"/>
              <a:gd name="T76" fmla="*/ 985413 w 1387475"/>
              <a:gd name="T77" fmla="*/ 493305 h 1890713"/>
              <a:gd name="T78" fmla="*/ 969029 w 1387475"/>
              <a:gd name="T79" fmla="*/ 462499 h 1890713"/>
              <a:gd name="T80" fmla="*/ 933466 w 1387475"/>
              <a:gd name="T81" fmla="*/ 585725 h 1890713"/>
              <a:gd name="T82" fmla="*/ 867131 w 1387475"/>
              <a:gd name="T83" fmla="*/ 678944 h 1890713"/>
              <a:gd name="T84" fmla="*/ 785613 w 1387475"/>
              <a:gd name="T85" fmla="*/ 737757 h 1890713"/>
              <a:gd name="T86" fmla="*/ 703695 w 1387475"/>
              <a:gd name="T87" fmla="*/ 758161 h 1890713"/>
              <a:gd name="T88" fmla="*/ 632567 w 1387475"/>
              <a:gd name="T89" fmla="*/ 736957 h 1890713"/>
              <a:gd name="T90" fmla="*/ 552247 w 1387475"/>
              <a:gd name="T91" fmla="*/ 676944 h 1890713"/>
              <a:gd name="T92" fmla="*/ 479121 w 1387475"/>
              <a:gd name="T93" fmla="*/ 586925 h 1890713"/>
              <a:gd name="T94" fmla="*/ 429170 w 1387475"/>
              <a:gd name="T95" fmla="*/ 473701 h 1890713"/>
              <a:gd name="T96" fmla="*/ 413186 w 1387475"/>
              <a:gd name="T97" fmla="*/ 497706 h 1890713"/>
              <a:gd name="T98" fmla="*/ 395604 w 1387475"/>
              <a:gd name="T99" fmla="*/ 469300 h 1890713"/>
              <a:gd name="T100" fmla="*/ 388411 w 1387475"/>
              <a:gd name="T101" fmla="*/ 400886 h 1890713"/>
              <a:gd name="T102" fmla="*/ 395604 w 1387475"/>
              <a:gd name="T103" fmla="*/ 332470 h 1890713"/>
              <a:gd name="T104" fmla="*/ 413186 w 1387475"/>
              <a:gd name="T105" fmla="*/ 304064 h 1890713"/>
              <a:gd name="T106" fmla="*/ 418780 w 1387475"/>
              <a:gd name="T107" fmla="*/ 231249 h 1890713"/>
              <a:gd name="T108" fmla="*/ 433966 w 1387475"/>
              <a:gd name="T109" fmla="*/ 153632 h 1890713"/>
              <a:gd name="T110" fmla="*/ 415983 w 1387475"/>
              <a:gd name="T111" fmla="*/ 121626 h 1890713"/>
              <a:gd name="T112" fmla="*/ 474725 w 1387475"/>
              <a:gd name="T113" fmla="*/ 72015 h 1890713"/>
              <a:gd name="T114" fmla="*/ 567432 w 1387475"/>
              <a:gd name="T115" fmla="*/ 28006 h 1890713"/>
              <a:gd name="T116" fmla="*/ 671328 w 1387475"/>
              <a:gd name="T117" fmla="*/ 3601 h 18907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387475" h="1890713">
                <a:moveTo>
                  <a:pt x="1185185" y="1355117"/>
                </a:moveTo>
                <a:lnTo>
                  <a:pt x="1112995" y="1364242"/>
                </a:lnTo>
                <a:lnTo>
                  <a:pt x="719520" y="1412247"/>
                </a:lnTo>
                <a:lnTo>
                  <a:pt x="699687" y="1419785"/>
                </a:lnTo>
                <a:lnTo>
                  <a:pt x="661609" y="1434464"/>
                </a:lnTo>
                <a:lnTo>
                  <a:pt x="591006" y="1461839"/>
                </a:lnTo>
                <a:lnTo>
                  <a:pt x="656849" y="1453905"/>
                </a:lnTo>
                <a:lnTo>
                  <a:pt x="686201" y="1449937"/>
                </a:lnTo>
                <a:lnTo>
                  <a:pt x="1212950" y="1385269"/>
                </a:lnTo>
                <a:lnTo>
                  <a:pt x="1207397" y="1379318"/>
                </a:lnTo>
                <a:lnTo>
                  <a:pt x="1185185" y="1355117"/>
                </a:lnTo>
                <a:close/>
                <a:moveTo>
                  <a:pt x="882939" y="1288862"/>
                </a:moveTo>
                <a:lnTo>
                  <a:pt x="692944" y="1297987"/>
                </a:lnTo>
                <a:lnTo>
                  <a:pt x="638207" y="1300764"/>
                </a:lnTo>
                <a:lnTo>
                  <a:pt x="608855" y="1302351"/>
                </a:lnTo>
                <a:lnTo>
                  <a:pt x="271704" y="1332106"/>
                </a:lnTo>
                <a:lnTo>
                  <a:pt x="253855" y="1342421"/>
                </a:lnTo>
                <a:lnTo>
                  <a:pt x="152313" y="1399948"/>
                </a:lnTo>
                <a:lnTo>
                  <a:pt x="688581" y="1318617"/>
                </a:lnTo>
                <a:lnTo>
                  <a:pt x="749665" y="1309492"/>
                </a:lnTo>
                <a:lnTo>
                  <a:pt x="761564" y="1307112"/>
                </a:lnTo>
                <a:lnTo>
                  <a:pt x="882939" y="1288862"/>
                </a:lnTo>
                <a:close/>
                <a:moveTo>
                  <a:pt x="1118944" y="1098824"/>
                </a:moveTo>
                <a:lnTo>
                  <a:pt x="1117754" y="1099221"/>
                </a:lnTo>
                <a:lnTo>
                  <a:pt x="1116168" y="1100808"/>
                </a:lnTo>
                <a:lnTo>
                  <a:pt x="1115374" y="1102395"/>
                </a:lnTo>
                <a:lnTo>
                  <a:pt x="1114978" y="1103585"/>
                </a:lnTo>
                <a:lnTo>
                  <a:pt x="1115771" y="1105569"/>
                </a:lnTo>
                <a:lnTo>
                  <a:pt x="1116564" y="1107156"/>
                </a:lnTo>
                <a:lnTo>
                  <a:pt x="1118151" y="1109139"/>
                </a:lnTo>
                <a:lnTo>
                  <a:pt x="1119737" y="1110726"/>
                </a:lnTo>
                <a:lnTo>
                  <a:pt x="1124497" y="1114694"/>
                </a:lnTo>
                <a:lnTo>
                  <a:pt x="1123307" y="1106362"/>
                </a:lnTo>
                <a:lnTo>
                  <a:pt x="1122514" y="1102791"/>
                </a:lnTo>
                <a:lnTo>
                  <a:pt x="1121721" y="1100808"/>
                </a:lnTo>
                <a:lnTo>
                  <a:pt x="1120134" y="1099221"/>
                </a:lnTo>
                <a:lnTo>
                  <a:pt x="1118944" y="1098824"/>
                </a:lnTo>
                <a:close/>
                <a:moveTo>
                  <a:pt x="953542" y="742950"/>
                </a:moveTo>
                <a:lnTo>
                  <a:pt x="973374" y="743347"/>
                </a:lnTo>
                <a:lnTo>
                  <a:pt x="993207" y="744140"/>
                </a:lnTo>
                <a:lnTo>
                  <a:pt x="1013436" y="746124"/>
                </a:lnTo>
                <a:lnTo>
                  <a:pt x="1033268" y="749298"/>
                </a:lnTo>
                <a:lnTo>
                  <a:pt x="1053497" y="752868"/>
                </a:lnTo>
                <a:lnTo>
                  <a:pt x="1072933" y="757629"/>
                </a:lnTo>
                <a:lnTo>
                  <a:pt x="1093162" y="762787"/>
                </a:lnTo>
                <a:lnTo>
                  <a:pt x="1112598" y="768738"/>
                </a:lnTo>
                <a:lnTo>
                  <a:pt x="1132430" y="775483"/>
                </a:lnTo>
                <a:lnTo>
                  <a:pt x="1151469" y="782624"/>
                </a:lnTo>
                <a:lnTo>
                  <a:pt x="1170509" y="790162"/>
                </a:lnTo>
                <a:lnTo>
                  <a:pt x="1188754" y="798097"/>
                </a:lnTo>
                <a:lnTo>
                  <a:pt x="1206603" y="806428"/>
                </a:lnTo>
                <a:lnTo>
                  <a:pt x="1224056" y="815553"/>
                </a:lnTo>
                <a:lnTo>
                  <a:pt x="1240715" y="824678"/>
                </a:lnTo>
                <a:lnTo>
                  <a:pt x="1257374" y="833803"/>
                </a:lnTo>
                <a:lnTo>
                  <a:pt x="1272844" y="843722"/>
                </a:lnTo>
                <a:lnTo>
                  <a:pt x="1287520" y="853640"/>
                </a:lnTo>
                <a:lnTo>
                  <a:pt x="1301402" y="863558"/>
                </a:lnTo>
                <a:lnTo>
                  <a:pt x="1314492" y="873477"/>
                </a:lnTo>
                <a:lnTo>
                  <a:pt x="1326391" y="883395"/>
                </a:lnTo>
                <a:lnTo>
                  <a:pt x="1337894" y="893314"/>
                </a:lnTo>
                <a:lnTo>
                  <a:pt x="1347810" y="903232"/>
                </a:lnTo>
                <a:lnTo>
                  <a:pt x="1356537" y="912754"/>
                </a:lnTo>
                <a:lnTo>
                  <a:pt x="1364866" y="922672"/>
                </a:lnTo>
                <a:lnTo>
                  <a:pt x="1370816" y="931797"/>
                </a:lnTo>
                <a:lnTo>
                  <a:pt x="1376369" y="940526"/>
                </a:lnTo>
                <a:lnTo>
                  <a:pt x="1378749" y="944890"/>
                </a:lnTo>
                <a:lnTo>
                  <a:pt x="1380732" y="948857"/>
                </a:lnTo>
                <a:lnTo>
                  <a:pt x="1381922" y="953221"/>
                </a:lnTo>
                <a:lnTo>
                  <a:pt x="1383112" y="957585"/>
                </a:lnTo>
                <a:lnTo>
                  <a:pt x="1383905" y="961156"/>
                </a:lnTo>
                <a:lnTo>
                  <a:pt x="1384302" y="965123"/>
                </a:lnTo>
                <a:lnTo>
                  <a:pt x="1385888" y="976232"/>
                </a:lnTo>
                <a:lnTo>
                  <a:pt x="1387078" y="988134"/>
                </a:lnTo>
                <a:lnTo>
                  <a:pt x="1387475" y="1000830"/>
                </a:lnTo>
                <a:lnTo>
                  <a:pt x="1387475" y="1013922"/>
                </a:lnTo>
                <a:lnTo>
                  <a:pt x="1386682" y="1027014"/>
                </a:lnTo>
                <a:lnTo>
                  <a:pt x="1385492" y="1040900"/>
                </a:lnTo>
                <a:lnTo>
                  <a:pt x="1383509" y="1055183"/>
                </a:lnTo>
                <a:lnTo>
                  <a:pt x="1381525" y="1069465"/>
                </a:lnTo>
                <a:lnTo>
                  <a:pt x="1379145" y="1084541"/>
                </a:lnTo>
                <a:lnTo>
                  <a:pt x="1375972" y="1100014"/>
                </a:lnTo>
                <a:lnTo>
                  <a:pt x="1372799" y="1115487"/>
                </a:lnTo>
                <a:lnTo>
                  <a:pt x="1369229" y="1131357"/>
                </a:lnTo>
                <a:lnTo>
                  <a:pt x="1365263" y="1148020"/>
                </a:lnTo>
                <a:lnTo>
                  <a:pt x="1360503" y="1164286"/>
                </a:lnTo>
                <a:lnTo>
                  <a:pt x="1350983" y="1198009"/>
                </a:lnTo>
                <a:lnTo>
                  <a:pt x="1339877" y="1232525"/>
                </a:lnTo>
                <a:lnTo>
                  <a:pt x="1327978" y="1267834"/>
                </a:lnTo>
                <a:lnTo>
                  <a:pt x="1315285" y="1303541"/>
                </a:lnTo>
                <a:lnTo>
                  <a:pt x="1302196" y="1339247"/>
                </a:lnTo>
                <a:lnTo>
                  <a:pt x="1288710" y="1374954"/>
                </a:lnTo>
                <a:lnTo>
                  <a:pt x="1274827" y="1411057"/>
                </a:lnTo>
                <a:lnTo>
                  <a:pt x="1246665" y="1482073"/>
                </a:lnTo>
                <a:lnTo>
                  <a:pt x="1212950" y="1581654"/>
                </a:lnTo>
                <a:lnTo>
                  <a:pt x="1106251" y="1559437"/>
                </a:lnTo>
                <a:lnTo>
                  <a:pt x="1101095" y="1638784"/>
                </a:lnTo>
                <a:lnTo>
                  <a:pt x="1092369" y="1729241"/>
                </a:lnTo>
                <a:lnTo>
                  <a:pt x="1085229" y="1803431"/>
                </a:lnTo>
                <a:lnTo>
                  <a:pt x="1076503" y="1890713"/>
                </a:lnTo>
                <a:lnTo>
                  <a:pt x="285190" y="1890713"/>
                </a:lnTo>
                <a:lnTo>
                  <a:pt x="274084" y="1780023"/>
                </a:lnTo>
                <a:lnTo>
                  <a:pt x="265358" y="1685203"/>
                </a:lnTo>
                <a:lnTo>
                  <a:pt x="255441" y="1570546"/>
                </a:lnTo>
                <a:lnTo>
                  <a:pt x="232832" y="1576893"/>
                </a:lnTo>
                <a:lnTo>
                  <a:pt x="209827" y="1582448"/>
                </a:lnTo>
                <a:lnTo>
                  <a:pt x="197927" y="1584828"/>
                </a:lnTo>
                <a:lnTo>
                  <a:pt x="186821" y="1587605"/>
                </a:lnTo>
                <a:lnTo>
                  <a:pt x="174922" y="1589192"/>
                </a:lnTo>
                <a:lnTo>
                  <a:pt x="163816" y="1590779"/>
                </a:lnTo>
                <a:lnTo>
                  <a:pt x="152313" y="1591573"/>
                </a:lnTo>
                <a:lnTo>
                  <a:pt x="142000" y="1591969"/>
                </a:lnTo>
                <a:lnTo>
                  <a:pt x="131291" y="1591969"/>
                </a:lnTo>
                <a:lnTo>
                  <a:pt x="121374" y="1591573"/>
                </a:lnTo>
                <a:lnTo>
                  <a:pt x="112251" y="1590382"/>
                </a:lnTo>
                <a:lnTo>
                  <a:pt x="103129" y="1588399"/>
                </a:lnTo>
                <a:lnTo>
                  <a:pt x="99162" y="1587209"/>
                </a:lnTo>
                <a:lnTo>
                  <a:pt x="95196" y="1585225"/>
                </a:lnTo>
                <a:lnTo>
                  <a:pt x="91229" y="1583638"/>
                </a:lnTo>
                <a:lnTo>
                  <a:pt x="87659" y="1581654"/>
                </a:lnTo>
                <a:lnTo>
                  <a:pt x="74570" y="1515399"/>
                </a:lnTo>
                <a:lnTo>
                  <a:pt x="59497" y="1433274"/>
                </a:lnTo>
                <a:lnTo>
                  <a:pt x="51564" y="1388046"/>
                </a:lnTo>
                <a:lnTo>
                  <a:pt x="43235" y="1341628"/>
                </a:lnTo>
                <a:lnTo>
                  <a:pt x="35698" y="1295209"/>
                </a:lnTo>
                <a:lnTo>
                  <a:pt x="28162" y="1247998"/>
                </a:lnTo>
                <a:lnTo>
                  <a:pt x="21022" y="1202373"/>
                </a:lnTo>
                <a:lnTo>
                  <a:pt x="14676" y="1157938"/>
                </a:lnTo>
                <a:lnTo>
                  <a:pt x="9520" y="1116677"/>
                </a:lnTo>
                <a:lnTo>
                  <a:pt x="5156" y="1078987"/>
                </a:lnTo>
                <a:lnTo>
                  <a:pt x="1983" y="1045264"/>
                </a:lnTo>
                <a:lnTo>
                  <a:pt x="793" y="1030188"/>
                </a:lnTo>
                <a:lnTo>
                  <a:pt x="0" y="1016699"/>
                </a:lnTo>
                <a:lnTo>
                  <a:pt x="0" y="1004797"/>
                </a:lnTo>
                <a:lnTo>
                  <a:pt x="0" y="994482"/>
                </a:lnTo>
                <a:lnTo>
                  <a:pt x="397" y="985754"/>
                </a:lnTo>
                <a:lnTo>
                  <a:pt x="1190" y="979009"/>
                </a:lnTo>
                <a:lnTo>
                  <a:pt x="1587" y="972661"/>
                </a:lnTo>
                <a:lnTo>
                  <a:pt x="2380" y="966314"/>
                </a:lnTo>
                <a:lnTo>
                  <a:pt x="3966" y="959966"/>
                </a:lnTo>
                <a:lnTo>
                  <a:pt x="5553" y="954015"/>
                </a:lnTo>
                <a:lnTo>
                  <a:pt x="7536" y="948064"/>
                </a:lnTo>
                <a:lnTo>
                  <a:pt x="9520" y="942113"/>
                </a:lnTo>
                <a:lnTo>
                  <a:pt x="12296" y="936558"/>
                </a:lnTo>
                <a:lnTo>
                  <a:pt x="15073" y="931004"/>
                </a:lnTo>
                <a:lnTo>
                  <a:pt x="18246" y="925053"/>
                </a:lnTo>
                <a:lnTo>
                  <a:pt x="21816" y="919498"/>
                </a:lnTo>
                <a:lnTo>
                  <a:pt x="25782" y="914341"/>
                </a:lnTo>
                <a:lnTo>
                  <a:pt x="29352" y="909183"/>
                </a:lnTo>
                <a:lnTo>
                  <a:pt x="34112" y="904026"/>
                </a:lnTo>
                <a:lnTo>
                  <a:pt x="38872" y="898471"/>
                </a:lnTo>
                <a:lnTo>
                  <a:pt x="48391" y="888950"/>
                </a:lnTo>
                <a:lnTo>
                  <a:pt x="59894" y="879031"/>
                </a:lnTo>
                <a:lnTo>
                  <a:pt x="71793" y="869906"/>
                </a:lnTo>
                <a:lnTo>
                  <a:pt x="84486" y="860781"/>
                </a:lnTo>
                <a:lnTo>
                  <a:pt x="98765" y="852450"/>
                </a:lnTo>
                <a:lnTo>
                  <a:pt x="113441" y="844118"/>
                </a:lnTo>
                <a:lnTo>
                  <a:pt x="128514" y="836183"/>
                </a:lnTo>
                <a:lnTo>
                  <a:pt x="144380" y="828645"/>
                </a:lnTo>
                <a:lnTo>
                  <a:pt x="161436" y="821504"/>
                </a:lnTo>
                <a:lnTo>
                  <a:pt x="178492" y="814760"/>
                </a:lnTo>
                <a:lnTo>
                  <a:pt x="196341" y="808015"/>
                </a:lnTo>
                <a:lnTo>
                  <a:pt x="214587" y="801667"/>
                </a:lnTo>
                <a:lnTo>
                  <a:pt x="233229" y="795716"/>
                </a:lnTo>
                <a:lnTo>
                  <a:pt x="252268" y="790162"/>
                </a:lnTo>
                <a:lnTo>
                  <a:pt x="271704" y="784608"/>
                </a:lnTo>
                <a:lnTo>
                  <a:pt x="291140" y="779450"/>
                </a:lnTo>
                <a:lnTo>
                  <a:pt x="310972" y="774689"/>
                </a:lnTo>
                <a:lnTo>
                  <a:pt x="331201" y="769928"/>
                </a:lnTo>
                <a:lnTo>
                  <a:pt x="351034" y="765564"/>
                </a:lnTo>
                <a:lnTo>
                  <a:pt x="371263" y="761994"/>
                </a:lnTo>
                <a:lnTo>
                  <a:pt x="391492" y="758026"/>
                </a:lnTo>
                <a:lnTo>
                  <a:pt x="431156" y="751282"/>
                </a:lnTo>
                <a:lnTo>
                  <a:pt x="470028" y="745727"/>
                </a:lnTo>
                <a:lnTo>
                  <a:pt x="474788" y="745330"/>
                </a:lnTo>
                <a:lnTo>
                  <a:pt x="479548" y="744934"/>
                </a:lnTo>
                <a:lnTo>
                  <a:pt x="488670" y="745330"/>
                </a:lnTo>
                <a:lnTo>
                  <a:pt x="616391" y="1197215"/>
                </a:lnTo>
                <a:lnTo>
                  <a:pt x="618771" y="1179759"/>
                </a:lnTo>
                <a:lnTo>
                  <a:pt x="663196" y="869509"/>
                </a:lnTo>
                <a:lnTo>
                  <a:pt x="650503" y="838961"/>
                </a:lnTo>
                <a:lnTo>
                  <a:pt x="675095" y="798493"/>
                </a:lnTo>
                <a:lnTo>
                  <a:pt x="731022" y="798097"/>
                </a:lnTo>
                <a:lnTo>
                  <a:pt x="754028" y="838961"/>
                </a:lnTo>
                <a:lnTo>
                  <a:pt x="743319" y="875461"/>
                </a:lnTo>
                <a:lnTo>
                  <a:pt x="782983" y="1202373"/>
                </a:lnTo>
                <a:lnTo>
                  <a:pt x="887302" y="760407"/>
                </a:lnTo>
                <a:lnTo>
                  <a:pt x="899201" y="754852"/>
                </a:lnTo>
                <a:lnTo>
                  <a:pt x="907927" y="750488"/>
                </a:lnTo>
                <a:lnTo>
                  <a:pt x="913481" y="747314"/>
                </a:lnTo>
                <a:lnTo>
                  <a:pt x="914671" y="746124"/>
                </a:lnTo>
                <a:lnTo>
                  <a:pt x="914671" y="745727"/>
                </a:lnTo>
                <a:lnTo>
                  <a:pt x="924587" y="744537"/>
                </a:lnTo>
                <a:lnTo>
                  <a:pt x="934106" y="743744"/>
                </a:lnTo>
                <a:lnTo>
                  <a:pt x="943626" y="743347"/>
                </a:lnTo>
                <a:lnTo>
                  <a:pt x="953542" y="742950"/>
                </a:lnTo>
                <a:close/>
                <a:moveTo>
                  <a:pt x="713979" y="0"/>
                </a:moveTo>
                <a:lnTo>
                  <a:pt x="725091" y="0"/>
                </a:lnTo>
                <a:lnTo>
                  <a:pt x="736601" y="397"/>
                </a:lnTo>
                <a:lnTo>
                  <a:pt x="746919" y="794"/>
                </a:lnTo>
                <a:lnTo>
                  <a:pt x="758032" y="1985"/>
                </a:lnTo>
                <a:lnTo>
                  <a:pt x="768351" y="3177"/>
                </a:lnTo>
                <a:lnTo>
                  <a:pt x="778669" y="4368"/>
                </a:lnTo>
                <a:lnTo>
                  <a:pt x="788591" y="5956"/>
                </a:lnTo>
                <a:lnTo>
                  <a:pt x="808038" y="9530"/>
                </a:lnTo>
                <a:lnTo>
                  <a:pt x="826691" y="13898"/>
                </a:lnTo>
                <a:lnTo>
                  <a:pt x="844551" y="19060"/>
                </a:lnTo>
                <a:lnTo>
                  <a:pt x="860822" y="25016"/>
                </a:lnTo>
                <a:lnTo>
                  <a:pt x="876697" y="30973"/>
                </a:lnTo>
                <a:lnTo>
                  <a:pt x="891779" y="37723"/>
                </a:lnTo>
                <a:lnTo>
                  <a:pt x="906066" y="44076"/>
                </a:lnTo>
                <a:lnTo>
                  <a:pt x="919163" y="51224"/>
                </a:lnTo>
                <a:lnTo>
                  <a:pt x="930672" y="57974"/>
                </a:lnTo>
                <a:lnTo>
                  <a:pt x="942182" y="64725"/>
                </a:lnTo>
                <a:lnTo>
                  <a:pt x="952501" y="71475"/>
                </a:lnTo>
                <a:lnTo>
                  <a:pt x="961232" y="77829"/>
                </a:lnTo>
                <a:lnTo>
                  <a:pt x="969566" y="84182"/>
                </a:lnTo>
                <a:lnTo>
                  <a:pt x="976313" y="89344"/>
                </a:lnTo>
                <a:lnTo>
                  <a:pt x="987822" y="98874"/>
                </a:lnTo>
                <a:lnTo>
                  <a:pt x="994172" y="105227"/>
                </a:lnTo>
                <a:lnTo>
                  <a:pt x="996554" y="107213"/>
                </a:lnTo>
                <a:lnTo>
                  <a:pt x="993775" y="113566"/>
                </a:lnTo>
                <a:lnTo>
                  <a:pt x="989410" y="120317"/>
                </a:lnTo>
                <a:lnTo>
                  <a:pt x="984251" y="129450"/>
                </a:lnTo>
                <a:lnTo>
                  <a:pt x="977107" y="139774"/>
                </a:lnTo>
                <a:lnTo>
                  <a:pt x="973138" y="144936"/>
                </a:lnTo>
                <a:lnTo>
                  <a:pt x="968375" y="150495"/>
                </a:lnTo>
                <a:lnTo>
                  <a:pt x="963216" y="156054"/>
                </a:lnTo>
                <a:lnTo>
                  <a:pt x="957660" y="161613"/>
                </a:lnTo>
                <a:lnTo>
                  <a:pt x="951707" y="167173"/>
                </a:lnTo>
                <a:lnTo>
                  <a:pt x="945754" y="172732"/>
                </a:lnTo>
                <a:lnTo>
                  <a:pt x="938610" y="177497"/>
                </a:lnTo>
                <a:lnTo>
                  <a:pt x="931069" y="182262"/>
                </a:lnTo>
                <a:lnTo>
                  <a:pt x="923529" y="186630"/>
                </a:lnTo>
                <a:lnTo>
                  <a:pt x="915194" y="190601"/>
                </a:lnTo>
                <a:lnTo>
                  <a:pt x="906463" y="194174"/>
                </a:lnTo>
                <a:lnTo>
                  <a:pt x="896938" y="196954"/>
                </a:lnTo>
                <a:lnTo>
                  <a:pt x="887413" y="199733"/>
                </a:lnTo>
                <a:lnTo>
                  <a:pt x="877094" y="200925"/>
                </a:lnTo>
                <a:lnTo>
                  <a:pt x="866775" y="201719"/>
                </a:lnTo>
                <a:lnTo>
                  <a:pt x="855266" y="201719"/>
                </a:lnTo>
                <a:lnTo>
                  <a:pt x="843360" y="200925"/>
                </a:lnTo>
                <a:lnTo>
                  <a:pt x="831454" y="198939"/>
                </a:lnTo>
                <a:lnTo>
                  <a:pt x="818357" y="195763"/>
                </a:lnTo>
                <a:lnTo>
                  <a:pt x="805260" y="191792"/>
                </a:lnTo>
                <a:lnTo>
                  <a:pt x="791369" y="186233"/>
                </a:lnTo>
                <a:lnTo>
                  <a:pt x="777082" y="179879"/>
                </a:lnTo>
                <a:lnTo>
                  <a:pt x="760016" y="171938"/>
                </a:lnTo>
                <a:lnTo>
                  <a:pt x="743347" y="165187"/>
                </a:lnTo>
                <a:lnTo>
                  <a:pt x="778272" y="181468"/>
                </a:lnTo>
                <a:lnTo>
                  <a:pt x="812007" y="196954"/>
                </a:lnTo>
                <a:lnTo>
                  <a:pt x="828279" y="204101"/>
                </a:lnTo>
                <a:lnTo>
                  <a:pt x="844551" y="210852"/>
                </a:lnTo>
                <a:lnTo>
                  <a:pt x="860029" y="217205"/>
                </a:lnTo>
                <a:lnTo>
                  <a:pt x="875110" y="222367"/>
                </a:lnTo>
                <a:lnTo>
                  <a:pt x="889397" y="226735"/>
                </a:lnTo>
                <a:lnTo>
                  <a:pt x="903288" y="229912"/>
                </a:lnTo>
                <a:lnTo>
                  <a:pt x="910035" y="231103"/>
                </a:lnTo>
                <a:lnTo>
                  <a:pt x="916385" y="232294"/>
                </a:lnTo>
                <a:lnTo>
                  <a:pt x="922735" y="232691"/>
                </a:lnTo>
                <a:lnTo>
                  <a:pt x="929085" y="233089"/>
                </a:lnTo>
                <a:lnTo>
                  <a:pt x="935038" y="233089"/>
                </a:lnTo>
                <a:lnTo>
                  <a:pt x="940991" y="232294"/>
                </a:lnTo>
                <a:lnTo>
                  <a:pt x="946547" y="231103"/>
                </a:lnTo>
                <a:lnTo>
                  <a:pt x="951707" y="229912"/>
                </a:lnTo>
                <a:lnTo>
                  <a:pt x="956866" y="228324"/>
                </a:lnTo>
                <a:lnTo>
                  <a:pt x="961629" y="226338"/>
                </a:lnTo>
                <a:lnTo>
                  <a:pt x="966788" y="223161"/>
                </a:lnTo>
                <a:lnTo>
                  <a:pt x="970757" y="220382"/>
                </a:lnTo>
                <a:lnTo>
                  <a:pt x="972741" y="231500"/>
                </a:lnTo>
                <a:lnTo>
                  <a:pt x="973535" y="242619"/>
                </a:lnTo>
                <a:lnTo>
                  <a:pt x="973932" y="253340"/>
                </a:lnTo>
                <a:lnTo>
                  <a:pt x="974329" y="263267"/>
                </a:lnTo>
                <a:lnTo>
                  <a:pt x="974329" y="273591"/>
                </a:lnTo>
                <a:lnTo>
                  <a:pt x="973932" y="283121"/>
                </a:lnTo>
                <a:lnTo>
                  <a:pt x="973138" y="302181"/>
                </a:lnTo>
                <a:lnTo>
                  <a:pt x="974725" y="300196"/>
                </a:lnTo>
                <a:lnTo>
                  <a:pt x="976710" y="298210"/>
                </a:lnTo>
                <a:lnTo>
                  <a:pt x="978297" y="297416"/>
                </a:lnTo>
                <a:lnTo>
                  <a:pt x="980282" y="297019"/>
                </a:lnTo>
                <a:lnTo>
                  <a:pt x="982663" y="297416"/>
                </a:lnTo>
                <a:lnTo>
                  <a:pt x="985044" y="299005"/>
                </a:lnTo>
                <a:lnTo>
                  <a:pt x="987822" y="301784"/>
                </a:lnTo>
                <a:lnTo>
                  <a:pt x="989807" y="304564"/>
                </a:lnTo>
                <a:lnTo>
                  <a:pt x="991791" y="308932"/>
                </a:lnTo>
                <a:lnTo>
                  <a:pt x="994172" y="313697"/>
                </a:lnTo>
                <a:lnTo>
                  <a:pt x="995760" y="318859"/>
                </a:lnTo>
                <a:lnTo>
                  <a:pt x="997744" y="325212"/>
                </a:lnTo>
                <a:lnTo>
                  <a:pt x="998935" y="331963"/>
                </a:lnTo>
                <a:lnTo>
                  <a:pt x="1000919" y="339507"/>
                </a:lnTo>
                <a:lnTo>
                  <a:pt x="1002110" y="347846"/>
                </a:lnTo>
                <a:lnTo>
                  <a:pt x="1002904" y="356185"/>
                </a:lnTo>
                <a:lnTo>
                  <a:pt x="1003697" y="364523"/>
                </a:lnTo>
                <a:lnTo>
                  <a:pt x="1004094" y="373656"/>
                </a:lnTo>
                <a:lnTo>
                  <a:pt x="1004491" y="383584"/>
                </a:lnTo>
                <a:lnTo>
                  <a:pt x="1004888" y="393114"/>
                </a:lnTo>
                <a:lnTo>
                  <a:pt x="1004491" y="403438"/>
                </a:lnTo>
                <a:lnTo>
                  <a:pt x="1004094" y="412571"/>
                </a:lnTo>
                <a:lnTo>
                  <a:pt x="1003697" y="422101"/>
                </a:lnTo>
                <a:lnTo>
                  <a:pt x="1002904" y="430837"/>
                </a:lnTo>
                <a:lnTo>
                  <a:pt x="1002110" y="439175"/>
                </a:lnTo>
                <a:lnTo>
                  <a:pt x="1000919" y="447117"/>
                </a:lnTo>
                <a:lnTo>
                  <a:pt x="998935" y="454265"/>
                </a:lnTo>
                <a:lnTo>
                  <a:pt x="997744" y="461015"/>
                </a:lnTo>
                <a:lnTo>
                  <a:pt x="995760" y="467368"/>
                </a:lnTo>
                <a:lnTo>
                  <a:pt x="994172" y="472928"/>
                </a:lnTo>
                <a:lnTo>
                  <a:pt x="991791" y="478090"/>
                </a:lnTo>
                <a:lnTo>
                  <a:pt x="989807" y="481663"/>
                </a:lnTo>
                <a:lnTo>
                  <a:pt x="987822" y="485237"/>
                </a:lnTo>
                <a:lnTo>
                  <a:pt x="985044" y="487620"/>
                </a:lnTo>
                <a:lnTo>
                  <a:pt x="982663" y="488811"/>
                </a:lnTo>
                <a:lnTo>
                  <a:pt x="980282" y="489605"/>
                </a:lnTo>
                <a:lnTo>
                  <a:pt x="978694" y="489605"/>
                </a:lnTo>
                <a:lnTo>
                  <a:pt x="977504" y="488811"/>
                </a:lnTo>
                <a:lnTo>
                  <a:pt x="975122" y="487223"/>
                </a:lnTo>
                <a:lnTo>
                  <a:pt x="972741" y="484840"/>
                </a:lnTo>
                <a:lnTo>
                  <a:pt x="970360" y="481266"/>
                </a:lnTo>
                <a:lnTo>
                  <a:pt x="968375" y="476898"/>
                </a:lnTo>
                <a:lnTo>
                  <a:pt x="966391" y="471736"/>
                </a:lnTo>
                <a:lnTo>
                  <a:pt x="964010" y="465780"/>
                </a:lnTo>
                <a:lnTo>
                  <a:pt x="962422" y="459030"/>
                </a:lnTo>
                <a:lnTo>
                  <a:pt x="960438" y="476104"/>
                </a:lnTo>
                <a:lnTo>
                  <a:pt x="957263" y="491988"/>
                </a:lnTo>
                <a:lnTo>
                  <a:pt x="953691" y="507871"/>
                </a:lnTo>
                <a:lnTo>
                  <a:pt x="949325" y="523754"/>
                </a:lnTo>
                <a:lnTo>
                  <a:pt x="944563" y="538844"/>
                </a:lnTo>
                <a:lnTo>
                  <a:pt x="939404" y="553536"/>
                </a:lnTo>
                <a:lnTo>
                  <a:pt x="933451" y="567434"/>
                </a:lnTo>
                <a:lnTo>
                  <a:pt x="927101" y="581332"/>
                </a:lnTo>
                <a:lnTo>
                  <a:pt x="920354" y="594435"/>
                </a:lnTo>
                <a:lnTo>
                  <a:pt x="912813" y="607539"/>
                </a:lnTo>
                <a:lnTo>
                  <a:pt x="905272" y="619849"/>
                </a:lnTo>
                <a:lnTo>
                  <a:pt x="896938" y="631364"/>
                </a:lnTo>
                <a:lnTo>
                  <a:pt x="888604" y="642880"/>
                </a:lnTo>
                <a:lnTo>
                  <a:pt x="879872" y="653601"/>
                </a:lnTo>
                <a:lnTo>
                  <a:pt x="870347" y="663925"/>
                </a:lnTo>
                <a:lnTo>
                  <a:pt x="861219" y="673852"/>
                </a:lnTo>
                <a:lnTo>
                  <a:pt x="851694" y="682985"/>
                </a:lnTo>
                <a:lnTo>
                  <a:pt x="841772" y="691721"/>
                </a:lnTo>
                <a:lnTo>
                  <a:pt x="831851" y="700060"/>
                </a:lnTo>
                <a:lnTo>
                  <a:pt x="821532" y="707604"/>
                </a:lnTo>
                <a:lnTo>
                  <a:pt x="811610" y="714752"/>
                </a:lnTo>
                <a:lnTo>
                  <a:pt x="801291" y="721105"/>
                </a:lnTo>
                <a:lnTo>
                  <a:pt x="790972" y="727062"/>
                </a:lnTo>
                <a:lnTo>
                  <a:pt x="780257" y="732224"/>
                </a:lnTo>
                <a:lnTo>
                  <a:pt x="769938" y="736989"/>
                </a:lnTo>
                <a:lnTo>
                  <a:pt x="759619" y="741357"/>
                </a:lnTo>
                <a:lnTo>
                  <a:pt x="749301" y="744533"/>
                </a:lnTo>
                <a:lnTo>
                  <a:pt x="738585" y="747710"/>
                </a:lnTo>
                <a:lnTo>
                  <a:pt x="728663" y="750093"/>
                </a:lnTo>
                <a:lnTo>
                  <a:pt x="718344" y="751284"/>
                </a:lnTo>
                <a:lnTo>
                  <a:pt x="708819" y="752475"/>
                </a:lnTo>
                <a:lnTo>
                  <a:pt x="698897" y="752475"/>
                </a:lnTo>
                <a:lnTo>
                  <a:pt x="690960" y="752475"/>
                </a:lnTo>
                <a:lnTo>
                  <a:pt x="683022" y="751284"/>
                </a:lnTo>
                <a:lnTo>
                  <a:pt x="674688" y="749695"/>
                </a:lnTo>
                <a:lnTo>
                  <a:pt x="665560" y="747313"/>
                </a:lnTo>
                <a:lnTo>
                  <a:pt x="656432" y="744136"/>
                </a:lnTo>
                <a:lnTo>
                  <a:pt x="646907" y="740960"/>
                </a:lnTo>
                <a:lnTo>
                  <a:pt x="637779" y="736195"/>
                </a:lnTo>
                <a:lnTo>
                  <a:pt x="628254" y="731430"/>
                </a:lnTo>
                <a:lnTo>
                  <a:pt x="617935" y="725870"/>
                </a:lnTo>
                <a:lnTo>
                  <a:pt x="608410" y="719914"/>
                </a:lnTo>
                <a:lnTo>
                  <a:pt x="598091" y="713561"/>
                </a:lnTo>
                <a:lnTo>
                  <a:pt x="588169" y="706413"/>
                </a:lnTo>
                <a:lnTo>
                  <a:pt x="578247" y="698471"/>
                </a:lnTo>
                <a:lnTo>
                  <a:pt x="568325" y="690133"/>
                </a:lnTo>
                <a:lnTo>
                  <a:pt x="558007" y="681397"/>
                </a:lnTo>
                <a:lnTo>
                  <a:pt x="548482" y="671867"/>
                </a:lnTo>
                <a:lnTo>
                  <a:pt x="538560" y="662734"/>
                </a:lnTo>
                <a:lnTo>
                  <a:pt x="529035" y="652410"/>
                </a:lnTo>
                <a:lnTo>
                  <a:pt x="519510" y="641688"/>
                </a:lnTo>
                <a:lnTo>
                  <a:pt x="509985" y="630570"/>
                </a:lnTo>
                <a:lnTo>
                  <a:pt x="501254" y="619452"/>
                </a:lnTo>
                <a:lnTo>
                  <a:pt x="492522" y="607539"/>
                </a:lnTo>
                <a:lnTo>
                  <a:pt x="483791" y="595230"/>
                </a:lnTo>
                <a:lnTo>
                  <a:pt x="475854" y="582523"/>
                </a:lnTo>
                <a:lnTo>
                  <a:pt x="467916" y="569419"/>
                </a:lnTo>
                <a:lnTo>
                  <a:pt x="460772" y="556315"/>
                </a:lnTo>
                <a:lnTo>
                  <a:pt x="453629" y="542417"/>
                </a:lnTo>
                <a:lnTo>
                  <a:pt x="447279" y="528519"/>
                </a:lnTo>
                <a:lnTo>
                  <a:pt x="441325" y="514224"/>
                </a:lnTo>
                <a:lnTo>
                  <a:pt x="435769" y="499929"/>
                </a:lnTo>
                <a:lnTo>
                  <a:pt x="431007" y="485237"/>
                </a:lnTo>
                <a:lnTo>
                  <a:pt x="426244" y="470148"/>
                </a:lnTo>
                <a:lnTo>
                  <a:pt x="424657" y="474913"/>
                </a:lnTo>
                <a:lnTo>
                  <a:pt x="422672" y="480075"/>
                </a:lnTo>
                <a:lnTo>
                  <a:pt x="421085" y="484046"/>
                </a:lnTo>
                <a:lnTo>
                  <a:pt x="419101" y="487620"/>
                </a:lnTo>
                <a:lnTo>
                  <a:pt x="417116" y="490399"/>
                </a:lnTo>
                <a:lnTo>
                  <a:pt x="414735" y="492385"/>
                </a:lnTo>
                <a:lnTo>
                  <a:pt x="412354" y="493576"/>
                </a:lnTo>
                <a:lnTo>
                  <a:pt x="410369" y="493973"/>
                </a:lnTo>
                <a:lnTo>
                  <a:pt x="407591" y="493576"/>
                </a:lnTo>
                <a:lnTo>
                  <a:pt x="405210" y="491988"/>
                </a:lnTo>
                <a:lnTo>
                  <a:pt x="402829" y="490002"/>
                </a:lnTo>
                <a:lnTo>
                  <a:pt x="400447" y="486428"/>
                </a:lnTo>
                <a:lnTo>
                  <a:pt x="398463" y="482855"/>
                </a:lnTo>
                <a:lnTo>
                  <a:pt x="396082" y="477693"/>
                </a:lnTo>
                <a:lnTo>
                  <a:pt x="394494" y="472133"/>
                </a:lnTo>
                <a:lnTo>
                  <a:pt x="392907" y="465780"/>
                </a:lnTo>
                <a:lnTo>
                  <a:pt x="391319" y="459030"/>
                </a:lnTo>
                <a:lnTo>
                  <a:pt x="390129" y="451882"/>
                </a:lnTo>
                <a:lnTo>
                  <a:pt x="388541" y="443940"/>
                </a:lnTo>
                <a:lnTo>
                  <a:pt x="387351" y="435602"/>
                </a:lnTo>
                <a:lnTo>
                  <a:pt x="386557" y="426469"/>
                </a:lnTo>
                <a:lnTo>
                  <a:pt x="386160" y="417336"/>
                </a:lnTo>
                <a:lnTo>
                  <a:pt x="385763" y="407409"/>
                </a:lnTo>
                <a:lnTo>
                  <a:pt x="385763" y="397879"/>
                </a:lnTo>
                <a:lnTo>
                  <a:pt x="385763" y="388349"/>
                </a:lnTo>
                <a:lnTo>
                  <a:pt x="386160" y="378421"/>
                </a:lnTo>
                <a:lnTo>
                  <a:pt x="386557" y="369288"/>
                </a:lnTo>
                <a:lnTo>
                  <a:pt x="387351" y="360156"/>
                </a:lnTo>
                <a:lnTo>
                  <a:pt x="388541" y="351817"/>
                </a:lnTo>
                <a:lnTo>
                  <a:pt x="390129" y="344272"/>
                </a:lnTo>
                <a:lnTo>
                  <a:pt x="391319" y="336728"/>
                </a:lnTo>
                <a:lnTo>
                  <a:pt x="392907" y="329977"/>
                </a:lnTo>
                <a:lnTo>
                  <a:pt x="394494" y="323624"/>
                </a:lnTo>
                <a:lnTo>
                  <a:pt x="396082" y="318065"/>
                </a:lnTo>
                <a:lnTo>
                  <a:pt x="398463" y="313697"/>
                </a:lnTo>
                <a:lnTo>
                  <a:pt x="400447" y="309329"/>
                </a:lnTo>
                <a:lnTo>
                  <a:pt x="402829" y="305755"/>
                </a:lnTo>
                <a:lnTo>
                  <a:pt x="405210" y="303770"/>
                </a:lnTo>
                <a:lnTo>
                  <a:pt x="407591" y="302181"/>
                </a:lnTo>
                <a:lnTo>
                  <a:pt x="410369" y="301784"/>
                </a:lnTo>
                <a:lnTo>
                  <a:pt x="411560" y="302181"/>
                </a:lnTo>
                <a:lnTo>
                  <a:pt x="413147" y="302975"/>
                </a:lnTo>
                <a:lnTo>
                  <a:pt x="413544" y="289872"/>
                </a:lnTo>
                <a:lnTo>
                  <a:pt x="414338" y="277562"/>
                </a:lnTo>
                <a:lnTo>
                  <a:pt x="415925" y="266444"/>
                </a:lnTo>
                <a:lnTo>
                  <a:pt x="418307" y="255722"/>
                </a:lnTo>
                <a:lnTo>
                  <a:pt x="417116" y="242222"/>
                </a:lnTo>
                <a:lnTo>
                  <a:pt x="415925" y="229515"/>
                </a:lnTo>
                <a:lnTo>
                  <a:pt x="415925" y="217205"/>
                </a:lnTo>
                <a:lnTo>
                  <a:pt x="416322" y="206484"/>
                </a:lnTo>
                <a:lnTo>
                  <a:pt x="417910" y="195763"/>
                </a:lnTo>
                <a:lnTo>
                  <a:pt x="419497" y="185835"/>
                </a:lnTo>
                <a:lnTo>
                  <a:pt x="421482" y="176305"/>
                </a:lnTo>
                <a:lnTo>
                  <a:pt x="424260" y="167570"/>
                </a:lnTo>
                <a:lnTo>
                  <a:pt x="427435" y="159628"/>
                </a:lnTo>
                <a:lnTo>
                  <a:pt x="431007" y="152480"/>
                </a:lnTo>
                <a:lnTo>
                  <a:pt x="434975" y="145730"/>
                </a:lnTo>
                <a:lnTo>
                  <a:pt x="439341" y="139377"/>
                </a:lnTo>
                <a:lnTo>
                  <a:pt x="444501" y="133420"/>
                </a:lnTo>
                <a:lnTo>
                  <a:pt x="449660" y="128258"/>
                </a:lnTo>
                <a:lnTo>
                  <a:pt x="455613" y="123890"/>
                </a:lnTo>
                <a:lnTo>
                  <a:pt x="461566" y="119522"/>
                </a:lnTo>
                <a:lnTo>
                  <a:pt x="434182" y="119919"/>
                </a:lnTo>
                <a:lnTo>
                  <a:pt x="413147" y="120714"/>
                </a:lnTo>
                <a:lnTo>
                  <a:pt x="394891" y="121508"/>
                </a:lnTo>
                <a:lnTo>
                  <a:pt x="401241" y="118728"/>
                </a:lnTo>
                <a:lnTo>
                  <a:pt x="407591" y="115154"/>
                </a:lnTo>
                <a:lnTo>
                  <a:pt x="420291" y="107213"/>
                </a:lnTo>
                <a:lnTo>
                  <a:pt x="433388" y="98477"/>
                </a:lnTo>
                <a:lnTo>
                  <a:pt x="446485" y="88947"/>
                </a:lnTo>
                <a:lnTo>
                  <a:pt x="459185" y="79814"/>
                </a:lnTo>
                <a:lnTo>
                  <a:pt x="471488" y="71475"/>
                </a:lnTo>
                <a:lnTo>
                  <a:pt x="482601" y="63931"/>
                </a:lnTo>
                <a:lnTo>
                  <a:pt x="488157" y="60357"/>
                </a:lnTo>
                <a:lnTo>
                  <a:pt x="493316" y="57577"/>
                </a:lnTo>
                <a:lnTo>
                  <a:pt x="507604" y="50827"/>
                </a:lnTo>
                <a:lnTo>
                  <a:pt x="521891" y="44473"/>
                </a:lnTo>
                <a:lnTo>
                  <a:pt x="536179" y="38517"/>
                </a:lnTo>
                <a:lnTo>
                  <a:pt x="550069" y="32958"/>
                </a:lnTo>
                <a:lnTo>
                  <a:pt x="563563" y="27796"/>
                </a:lnTo>
                <a:lnTo>
                  <a:pt x="577057" y="23428"/>
                </a:lnTo>
                <a:lnTo>
                  <a:pt x="590551" y="19457"/>
                </a:lnTo>
                <a:lnTo>
                  <a:pt x="603647" y="15883"/>
                </a:lnTo>
                <a:lnTo>
                  <a:pt x="616744" y="12310"/>
                </a:lnTo>
                <a:lnTo>
                  <a:pt x="629841" y="9927"/>
                </a:lnTo>
                <a:lnTo>
                  <a:pt x="642541" y="7148"/>
                </a:lnTo>
                <a:lnTo>
                  <a:pt x="654844" y="5162"/>
                </a:lnTo>
                <a:lnTo>
                  <a:pt x="666751" y="3574"/>
                </a:lnTo>
                <a:lnTo>
                  <a:pt x="679054" y="2382"/>
                </a:lnTo>
                <a:lnTo>
                  <a:pt x="690960" y="1191"/>
                </a:lnTo>
                <a:lnTo>
                  <a:pt x="702866" y="397"/>
                </a:lnTo>
                <a:lnTo>
                  <a:pt x="713979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9" name="KSO_Shape"/>
          <p:cNvSpPr/>
          <p:nvPr/>
        </p:nvSpPr>
        <p:spPr bwMode="auto">
          <a:xfrm>
            <a:off x="8469791" y="2235736"/>
            <a:ext cx="374014" cy="381647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0" name="KSO_Shape"/>
          <p:cNvSpPr/>
          <p:nvPr/>
        </p:nvSpPr>
        <p:spPr bwMode="auto">
          <a:xfrm>
            <a:off x="10446403" y="3568495"/>
            <a:ext cx="501642" cy="295133"/>
          </a:xfrm>
          <a:custGeom>
            <a:avLst/>
            <a:gdLst>
              <a:gd name="T0" fmla="*/ 1905000 w 6649"/>
              <a:gd name="T1" fmla="*/ 302090 h 3908"/>
              <a:gd name="T2" fmla="*/ 952357 w 6649"/>
              <a:gd name="T3" fmla="*/ 0 h 3908"/>
              <a:gd name="T4" fmla="*/ 0 w 6649"/>
              <a:gd name="T5" fmla="*/ 302090 h 3908"/>
              <a:gd name="T6" fmla="*/ 488785 w 6649"/>
              <a:gd name="T7" fmla="*/ 456861 h 3908"/>
              <a:gd name="T8" fmla="*/ 400540 w 6649"/>
              <a:gd name="T9" fmla="*/ 923753 h 3908"/>
              <a:gd name="T10" fmla="*/ 952357 w 6649"/>
              <a:gd name="T11" fmla="*/ 1120083 h 3908"/>
              <a:gd name="T12" fmla="*/ 1504460 w 6649"/>
              <a:gd name="T13" fmla="*/ 923753 h 3908"/>
              <a:gd name="T14" fmla="*/ 1416215 w 6649"/>
              <a:gd name="T15" fmla="*/ 456861 h 3908"/>
              <a:gd name="T16" fmla="*/ 1905000 w 6649"/>
              <a:gd name="T17" fmla="*/ 302090 h 39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49" h="3908">
                <a:moveTo>
                  <a:pt x="6649" y="1054"/>
                </a:moveTo>
                <a:lnTo>
                  <a:pt x="3324" y="0"/>
                </a:lnTo>
                <a:lnTo>
                  <a:pt x="0" y="1054"/>
                </a:lnTo>
                <a:lnTo>
                  <a:pt x="1706" y="1594"/>
                </a:lnTo>
                <a:lnTo>
                  <a:pt x="1398" y="3223"/>
                </a:lnTo>
                <a:lnTo>
                  <a:pt x="3324" y="3908"/>
                </a:lnTo>
                <a:lnTo>
                  <a:pt x="5251" y="3223"/>
                </a:lnTo>
                <a:lnTo>
                  <a:pt x="4943" y="1594"/>
                </a:lnTo>
                <a:lnTo>
                  <a:pt x="6649" y="105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1" name="KSO_Shape"/>
          <p:cNvSpPr/>
          <p:nvPr/>
        </p:nvSpPr>
        <p:spPr bwMode="auto">
          <a:xfrm>
            <a:off x="8925239" y="3531421"/>
            <a:ext cx="337439" cy="326191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2" name="KSO_Shape"/>
          <p:cNvSpPr/>
          <p:nvPr/>
        </p:nvSpPr>
        <p:spPr bwMode="auto">
          <a:xfrm>
            <a:off x="7179952" y="1755712"/>
            <a:ext cx="323127" cy="381647"/>
          </a:xfrm>
          <a:custGeom>
            <a:avLst/>
            <a:gdLst>
              <a:gd name="T0" fmla="*/ 928882 w 1282700"/>
              <a:gd name="T1" fmla="*/ 1017606 h 1516063"/>
              <a:gd name="T2" fmla="*/ 953834 w 1282700"/>
              <a:gd name="T3" fmla="*/ 1109512 h 1516063"/>
              <a:gd name="T4" fmla="*/ 917237 w 1282700"/>
              <a:gd name="T5" fmla="*/ 1195446 h 1516063"/>
              <a:gd name="T6" fmla="*/ 718619 w 1282700"/>
              <a:gd name="T7" fmla="*/ 1214690 h 1516063"/>
              <a:gd name="T8" fmla="*/ 666385 w 1282700"/>
              <a:gd name="T9" fmla="*/ 1138046 h 1516063"/>
              <a:gd name="T10" fmla="*/ 672706 w 1282700"/>
              <a:gd name="T11" fmla="*/ 1042491 h 1516063"/>
              <a:gd name="T12" fmla="*/ 734255 w 1282700"/>
              <a:gd name="T13" fmla="*/ 973146 h 1516063"/>
              <a:gd name="T14" fmla="*/ 673760 w 1282700"/>
              <a:gd name="T15" fmla="*/ 453398 h 1516063"/>
              <a:gd name="T16" fmla="*/ 520784 w 1282700"/>
              <a:gd name="T17" fmla="*/ 504920 h 1516063"/>
              <a:gd name="T18" fmla="*/ 387096 w 1282700"/>
              <a:gd name="T19" fmla="*/ 590347 h 1516063"/>
              <a:gd name="T20" fmla="*/ 278018 w 1282700"/>
              <a:gd name="T21" fmla="*/ 704694 h 1516063"/>
              <a:gd name="T22" fmla="*/ 198869 w 1282700"/>
              <a:gd name="T23" fmla="*/ 842641 h 1516063"/>
              <a:gd name="T24" fmla="*/ 154306 w 1282700"/>
              <a:gd name="T25" fmla="*/ 998871 h 1516063"/>
              <a:gd name="T26" fmla="*/ 150316 w 1282700"/>
              <a:gd name="T27" fmla="*/ 1166401 h 1516063"/>
              <a:gd name="T28" fmla="*/ 186897 w 1282700"/>
              <a:gd name="T29" fmla="*/ 1325623 h 1516063"/>
              <a:gd name="T30" fmla="*/ 259394 w 1282700"/>
              <a:gd name="T31" fmla="*/ 1467558 h 1516063"/>
              <a:gd name="T32" fmla="*/ 363152 w 1282700"/>
              <a:gd name="T33" fmla="*/ 1587224 h 1516063"/>
              <a:gd name="T34" fmla="*/ 492184 w 1282700"/>
              <a:gd name="T35" fmla="*/ 1678967 h 1516063"/>
              <a:gd name="T36" fmla="*/ 641834 w 1282700"/>
              <a:gd name="T37" fmla="*/ 1737802 h 1516063"/>
              <a:gd name="T38" fmla="*/ 806783 w 1282700"/>
              <a:gd name="T39" fmla="*/ 1758410 h 1516063"/>
              <a:gd name="T40" fmla="*/ 971398 w 1282700"/>
              <a:gd name="T41" fmla="*/ 1737802 h 1516063"/>
              <a:gd name="T42" fmla="*/ 1120716 w 1282700"/>
              <a:gd name="T43" fmla="*/ 1678967 h 1516063"/>
              <a:gd name="T44" fmla="*/ 1249748 w 1282700"/>
              <a:gd name="T45" fmla="*/ 1587224 h 1516063"/>
              <a:gd name="T46" fmla="*/ 1353506 w 1282700"/>
              <a:gd name="T47" fmla="*/ 1467558 h 1516063"/>
              <a:gd name="T48" fmla="*/ 1426336 w 1282700"/>
              <a:gd name="T49" fmla="*/ 1325623 h 1516063"/>
              <a:gd name="T50" fmla="*/ 1462585 w 1282700"/>
              <a:gd name="T51" fmla="*/ 1166401 h 1516063"/>
              <a:gd name="T52" fmla="*/ 1458594 w 1282700"/>
              <a:gd name="T53" fmla="*/ 998871 h 1516063"/>
              <a:gd name="T54" fmla="*/ 1414031 w 1282700"/>
              <a:gd name="T55" fmla="*/ 842641 h 1516063"/>
              <a:gd name="T56" fmla="*/ 1334882 w 1282700"/>
              <a:gd name="T57" fmla="*/ 704694 h 1516063"/>
              <a:gd name="T58" fmla="*/ 1225804 w 1282700"/>
              <a:gd name="T59" fmla="*/ 590347 h 1516063"/>
              <a:gd name="T60" fmla="*/ 1092449 w 1282700"/>
              <a:gd name="T61" fmla="*/ 504920 h 1516063"/>
              <a:gd name="T62" fmla="*/ 939140 w 1282700"/>
              <a:gd name="T63" fmla="*/ 453398 h 1516063"/>
              <a:gd name="T64" fmla="*/ 953107 w 1282700"/>
              <a:gd name="T65" fmla="*/ 0 h 1516063"/>
              <a:gd name="T66" fmla="*/ 979380 w 1282700"/>
              <a:gd name="T67" fmla="*/ 312459 h 1516063"/>
              <a:gd name="T68" fmla="*/ 1113732 w 1282700"/>
              <a:gd name="T69" fmla="*/ 354342 h 1516063"/>
              <a:gd name="T70" fmla="*/ 1236446 w 1282700"/>
              <a:gd name="T71" fmla="*/ 418163 h 1516063"/>
              <a:gd name="T72" fmla="*/ 1467573 w 1282700"/>
              <a:gd name="T73" fmla="*/ 638879 h 1516063"/>
              <a:gd name="T74" fmla="*/ 1545723 w 1282700"/>
              <a:gd name="T75" fmla="*/ 777822 h 1516063"/>
              <a:gd name="T76" fmla="*/ 1595275 w 1282700"/>
              <a:gd name="T77" fmla="*/ 932723 h 1516063"/>
              <a:gd name="T78" fmla="*/ 1612900 w 1282700"/>
              <a:gd name="T79" fmla="*/ 1099256 h 1516063"/>
              <a:gd name="T80" fmla="*/ 1587626 w 1282700"/>
              <a:gd name="T81" fmla="*/ 1300692 h 1516063"/>
              <a:gd name="T82" fmla="*/ 1515461 w 1282700"/>
              <a:gd name="T83" fmla="*/ 1483181 h 1516063"/>
              <a:gd name="T84" fmla="*/ 1403389 w 1282700"/>
              <a:gd name="T85" fmla="*/ 1641073 h 1516063"/>
              <a:gd name="T86" fmla="*/ 1257397 w 1282700"/>
              <a:gd name="T87" fmla="*/ 1767718 h 1516063"/>
              <a:gd name="T88" fmla="*/ 1083470 w 1282700"/>
              <a:gd name="T89" fmla="*/ 1856137 h 1516063"/>
              <a:gd name="T90" fmla="*/ 888925 w 1282700"/>
              <a:gd name="T91" fmla="*/ 1901012 h 1516063"/>
              <a:gd name="T92" fmla="*/ 683737 w 1282700"/>
              <a:gd name="T93" fmla="*/ 1895693 h 1516063"/>
              <a:gd name="T94" fmla="*/ 492517 w 1282700"/>
              <a:gd name="T95" fmla="*/ 1841844 h 1516063"/>
              <a:gd name="T96" fmla="*/ 323910 w 1282700"/>
              <a:gd name="T97" fmla="*/ 1745115 h 1516063"/>
              <a:gd name="T98" fmla="*/ 184237 w 1282700"/>
              <a:gd name="T99" fmla="*/ 1611821 h 1516063"/>
              <a:gd name="T100" fmla="*/ 79814 w 1282700"/>
              <a:gd name="T101" fmla="*/ 1448612 h 1516063"/>
              <a:gd name="T102" fmla="*/ 16628 w 1282700"/>
              <a:gd name="T103" fmla="*/ 1261468 h 1516063"/>
              <a:gd name="T104" fmla="*/ 1330 w 1282700"/>
              <a:gd name="T105" fmla="*/ 1059700 h 1516063"/>
              <a:gd name="T106" fmla="*/ 32591 w 1282700"/>
              <a:gd name="T107" fmla="*/ 871892 h 1516063"/>
              <a:gd name="T108" fmla="*/ 105088 w 1282700"/>
              <a:gd name="T109" fmla="*/ 701702 h 1516063"/>
              <a:gd name="T110" fmla="*/ 212837 w 1282700"/>
              <a:gd name="T111" fmla="*/ 554448 h 1516063"/>
              <a:gd name="T112" fmla="*/ 350183 w 1282700"/>
              <a:gd name="T113" fmla="*/ 434783 h 1516063"/>
              <a:gd name="T114" fmla="*/ 512802 w 1282700"/>
              <a:gd name="T115" fmla="*/ 348691 h 1516063"/>
              <a:gd name="T116" fmla="*/ 695043 w 1282700"/>
              <a:gd name="T117" fmla="*/ 301157 h 15160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2700" h="1516063">
                <a:moveTo>
                  <a:pt x="583935" y="525463"/>
                </a:moveTo>
                <a:lnTo>
                  <a:pt x="700617" y="525463"/>
                </a:lnTo>
                <a:lnTo>
                  <a:pt x="700617" y="774462"/>
                </a:lnTo>
                <a:lnTo>
                  <a:pt x="706967" y="778423"/>
                </a:lnTo>
                <a:lnTo>
                  <a:pt x="712788" y="782648"/>
                </a:lnTo>
                <a:lnTo>
                  <a:pt x="718873" y="787401"/>
                </a:lnTo>
                <a:lnTo>
                  <a:pt x="724429" y="792682"/>
                </a:lnTo>
                <a:lnTo>
                  <a:pt x="729456" y="797963"/>
                </a:lnTo>
                <a:lnTo>
                  <a:pt x="734484" y="803508"/>
                </a:lnTo>
                <a:lnTo>
                  <a:pt x="738717" y="809845"/>
                </a:lnTo>
                <a:lnTo>
                  <a:pt x="742686" y="815918"/>
                </a:lnTo>
                <a:lnTo>
                  <a:pt x="746390" y="822519"/>
                </a:lnTo>
                <a:lnTo>
                  <a:pt x="749565" y="829649"/>
                </a:lnTo>
                <a:lnTo>
                  <a:pt x="752475" y="836514"/>
                </a:lnTo>
                <a:lnTo>
                  <a:pt x="754592" y="843643"/>
                </a:lnTo>
                <a:lnTo>
                  <a:pt x="756444" y="851301"/>
                </a:lnTo>
                <a:lnTo>
                  <a:pt x="757767" y="858958"/>
                </a:lnTo>
                <a:lnTo>
                  <a:pt x="758561" y="866880"/>
                </a:lnTo>
                <a:lnTo>
                  <a:pt x="758825" y="874801"/>
                </a:lnTo>
                <a:lnTo>
                  <a:pt x="758561" y="882987"/>
                </a:lnTo>
                <a:lnTo>
                  <a:pt x="757767" y="890644"/>
                </a:lnTo>
                <a:lnTo>
                  <a:pt x="756444" y="898038"/>
                </a:lnTo>
                <a:lnTo>
                  <a:pt x="754592" y="905695"/>
                </a:lnTo>
                <a:lnTo>
                  <a:pt x="752475" y="912824"/>
                </a:lnTo>
                <a:lnTo>
                  <a:pt x="749565" y="920218"/>
                </a:lnTo>
                <a:lnTo>
                  <a:pt x="746390" y="926819"/>
                </a:lnTo>
                <a:lnTo>
                  <a:pt x="742686" y="933420"/>
                </a:lnTo>
                <a:lnTo>
                  <a:pt x="738717" y="939757"/>
                </a:lnTo>
                <a:lnTo>
                  <a:pt x="734484" y="945831"/>
                </a:lnTo>
                <a:lnTo>
                  <a:pt x="729456" y="951376"/>
                </a:lnTo>
                <a:lnTo>
                  <a:pt x="724429" y="956921"/>
                </a:lnTo>
                <a:lnTo>
                  <a:pt x="718873" y="961938"/>
                </a:lnTo>
                <a:lnTo>
                  <a:pt x="712788" y="966691"/>
                </a:lnTo>
                <a:lnTo>
                  <a:pt x="706967" y="970915"/>
                </a:lnTo>
                <a:lnTo>
                  <a:pt x="700617" y="975140"/>
                </a:lnTo>
                <a:lnTo>
                  <a:pt x="700617" y="1049338"/>
                </a:lnTo>
                <a:lnTo>
                  <a:pt x="583935" y="1049338"/>
                </a:lnTo>
                <a:lnTo>
                  <a:pt x="583935" y="975140"/>
                </a:lnTo>
                <a:lnTo>
                  <a:pt x="577585" y="970915"/>
                </a:lnTo>
                <a:lnTo>
                  <a:pt x="571500" y="966691"/>
                </a:lnTo>
                <a:lnTo>
                  <a:pt x="565679" y="961938"/>
                </a:lnTo>
                <a:lnTo>
                  <a:pt x="560123" y="956921"/>
                </a:lnTo>
                <a:lnTo>
                  <a:pt x="555096" y="951376"/>
                </a:lnTo>
                <a:lnTo>
                  <a:pt x="550333" y="945831"/>
                </a:lnTo>
                <a:lnTo>
                  <a:pt x="545835" y="939757"/>
                </a:lnTo>
                <a:lnTo>
                  <a:pt x="541602" y="933420"/>
                </a:lnTo>
                <a:lnTo>
                  <a:pt x="538162" y="926819"/>
                </a:lnTo>
                <a:lnTo>
                  <a:pt x="534987" y="920218"/>
                </a:lnTo>
                <a:lnTo>
                  <a:pt x="532077" y="912824"/>
                </a:lnTo>
                <a:lnTo>
                  <a:pt x="529960" y="905695"/>
                </a:lnTo>
                <a:lnTo>
                  <a:pt x="528108" y="898038"/>
                </a:lnTo>
                <a:lnTo>
                  <a:pt x="526785" y="890644"/>
                </a:lnTo>
                <a:lnTo>
                  <a:pt x="525727" y="882987"/>
                </a:lnTo>
                <a:lnTo>
                  <a:pt x="525462" y="874801"/>
                </a:lnTo>
                <a:lnTo>
                  <a:pt x="525727" y="866880"/>
                </a:lnTo>
                <a:lnTo>
                  <a:pt x="526785" y="858958"/>
                </a:lnTo>
                <a:lnTo>
                  <a:pt x="528108" y="851301"/>
                </a:lnTo>
                <a:lnTo>
                  <a:pt x="529960" y="843643"/>
                </a:lnTo>
                <a:lnTo>
                  <a:pt x="532077" y="836514"/>
                </a:lnTo>
                <a:lnTo>
                  <a:pt x="534987" y="829649"/>
                </a:lnTo>
                <a:lnTo>
                  <a:pt x="538162" y="822519"/>
                </a:lnTo>
                <a:lnTo>
                  <a:pt x="541602" y="815918"/>
                </a:lnTo>
                <a:lnTo>
                  <a:pt x="545835" y="809845"/>
                </a:lnTo>
                <a:lnTo>
                  <a:pt x="550333" y="803508"/>
                </a:lnTo>
                <a:lnTo>
                  <a:pt x="555096" y="797963"/>
                </a:lnTo>
                <a:lnTo>
                  <a:pt x="560123" y="792682"/>
                </a:lnTo>
                <a:lnTo>
                  <a:pt x="565679" y="787401"/>
                </a:lnTo>
                <a:lnTo>
                  <a:pt x="571500" y="782648"/>
                </a:lnTo>
                <a:lnTo>
                  <a:pt x="577585" y="778423"/>
                </a:lnTo>
                <a:lnTo>
                  <a:pt x="583935" y="774462"/>
                </a:lnTo>
                <a:lnTo>
                  <a:pt x="583935" y="525463"/>
                </a:lnTo>
                <a:close/>
                <a:moveTo>
                  <a:pt x="641615" y="349983"/>
                </a:moveTo>
                <a:lnTo>
                  <a:pt x="627862" y="350247"/>
                </a:lnTo>
                <a:lnTo>
                  <a:pt x="614374" y="350512"/>
                </a:lnTo>
                <a:lnTo>
                  <a:pt x="601150" y="351570"/>
                </a:lnTo>
                <a:lnTo>
                  <a:pt x="587926" y="352628"/>
                </a:lnTo>
                <a:lnTo>
                  <a:pt x="574703" y="354216"/>
                </a:lnTo>
                <a:lnTo>
                  <a:pt x="561479" y="356067"/>
                </a:lnTo>
                <a:lnTo>
                  <a:pt x="548784" y="358184"/>
                </a:lnTo>
                <a:lnTo>
                  <a:pt x="535825" y="360829"/>
                </a:lnTo>
                <a:lnTo>
                  <a:pt x="522866" y="363474"/>
                </a:lnTo>
                <a:lnTo>
                  <a:pt x="510435" y="366649"/>
                </a:lnTo>
                <a:lnTo>
                  <a:pt x="498005" y="369823"/>
                </a:lnTo>
                <a:lnTo>
                  <a:pt x="485575" y="373527"/>
                </a:lnTo>
                <a:lnTo>
                  <a:pt x="473409" y="377759"/>
                </a:lnTo>
                <a:lnTo>
                  <a:pt x="461243" y="381992"/>
                </a:lnTo>
                <a:lnTo>
                  <a:pt x="449077" y="386489"/>
                </a:lnTo>
                <a:lnTo>
                  <a:pt x="437441" y="391251"/>
                </a:lnTo>
                <a:lnTo>
                  <a:pt x="425539" y="396541"/>
                </a:lnTo>
                <a:lnTo>
                  <a:pt x="414167" y="401832"/>
                </a:lnTo>
                <a:lnTo>
                  <a:pt x="402794" y="407388"/>
                </a:lnTo>
                <a:lnTo>
                  <a:pt x="391422" y="413207"/>
                </a:lnTo>
                <a:lnTo>
                  <a:pt x="380579" y="419556"/>
                </a:lnTo>
                <a:lnTo>
                  <a:pt x="369471" y="425905"/>
                </a:lnTo>
                <a:lnTo>
                  <a:pt x="358892" y="432519"/>
                </a:lnTo>
                <a:lnTo>
                  <a:pt x="348313" y="439661"/>
                </a:lnTo>
                <a:lnTo>
                  <a:pt x="337998" y="446804"/>
                </a:lnTo>
                <a:lnTo>
                  <a:pt x="327684" y="454475"/>
                </a:lnTo>
                <a:lnTo>
                  <a:pt x="317634" y="462147"/>
                </a:lnTo>
                <a:lnTo>
                  <a:pt x="307848" y="469818"/>
                </a:lnTo>
                <a:lnTo>
                  <a:pt x="298063" y="478019"/>
                </a:lnTo>
                <a:lnTo>
                  <a:pt x="288806" y="486484"/>
                </a:lnTo>
                <a:lnTo>
                  <a:pt x="279549" y="495214"/>
                </a:lnTo>
                <a:lnTo>
                  <a:pt x="270557" y="503679"/>
                </a:lnTo>
                <a:lnTo>
                  <a:pt x="261565" y="512938"/>
                </a:lnTo>
                <a:lnTo>
                  <a:pt x="253102" y="521932"/>
                </a:lnTo>
                <a:lnTo>
                  <a:pt x="244903" y="531455"/>
                </a:lnTo>
                <a:lnTo>
                  <a:pt x="236705" y="540979"/>
                </a:lnTo>
                <a:lnTo>
                  <a:pt x="228770" y="551031"/>
                </a:lnTo>
                <a:lnTo>
                  <a:pt x="221101" y="560819"/>
                </a:lnTo>
                <a:lnTo>
                  <a:pt x="213695" y="571136"/>
                </a:lnTo>
                <a:lnTo>
                  <a:pt x="206290" y="581453"/>
                </a:lnTo>
                <a:lnTo>
                  <a:pt x="199414" y="592035"/>
                </a:lnTo>
                <a:lnTo>
                  <a:pt x="192802" y="602881"/>
                </a:lnTo>
                <a:lnTo>
                  <a:pt x="186190" y="613727"/>
                </a:lnTo>
                <a:lnTo>
                  <a:pt x="180107" y="624837"/>
                </a:lnTo>
                <a:lnTo>
                  <a:pt x="174289" y="635948"/>
                </a:lnTo>
                <a:lnTo>
                  <a:pt x="168470" y="647587"/>
                </a:lnTo>
                <a:lnTo>
                  <a:pt x="163181" y="659227"/>
                </a:lnTo>
                <a:lnTo>
                  <a:pt x="158156" y="670602"/>
                </a:lnTo>
                <a:lnTo>
                  <a:pt x="153395" y="682506"/>
                </a:lnTo>
                <a:lnTo>
                  <a:pt x="148635" y="694410"/>
                </a:lnTo>
                <a:lnTo>
                  <a:pt x="144403" y="706579"/>
                </a:lnTo>
                <a:lnTo>
                  <a:pt x="140436" y="719012"/>
                </a:lnTo>
                <a:lnTo>
                  <a:pt x="136733" y="731181"/>
                </a:lnTo>
                <a:lnTo>
                  <a:pt x="133295" y="743614"/>
                </a:lnTo>
                <a:lnTo>
                  <a:pt x="130122" y="756577"/>
                </a:lnTo>
                <a:lnTo>
                  <a:pt x="127477" y="769010"/>
                </a:lnTo>
                <a:lnTo>
                  <a:pt x="124832" y="781972"/>
                </a:lnTo>
                <a:lnTo>
                  <a:pt x="122716" y="794935"/>
                </a:lnTo>
                <a:lnTo>
                  <a:pt x="121129" y="808161"/>
                </a:lnTo>
                <a:lnTo>
                  <a:pt x="119543" y="821124"/>
                </a:lnTo>
                <a:lnTo>
                  <a:pt x="118485" y="834351"/>
                </a:lnTo>
                <a:lnTo>
                  <a:pt x="117427" y="847842"/>
                </a:lnTo>
                <a:lnTo>
                  <a:pt x="116898" y="861069"/>
                </a:lnTo>
                <a:lnTo>
                  <a:pt x="116898" y="874825"/>
                </a:lnTo>
                <a:lnTo>
                  <a:pt x="116898" y="888316"/>
                </a:lnTo>
                <a:lnTo>
                  <a:pt x="117427" y="901808"/>
                </a:lnTo>
                <a:lnTo>
                  <a:pt x="118485" y="915035"/>
                </a:lnTo>
                <a:lnTo>
                  <a:pt x="119543" y="928261"/>
                </a:lnTo>
                <a:lnTo>
                  <a:pt x="121129" y="941488"/>
                </a:lnTo>
                <a:lnTo>
                  <a:pt x="122716" y="954451"/>
                </a:lnTo>
                <a:lnTo>
                  <a:pt x="124832" y="967413"/>
                </a:lnTo>
                <a:lnTo>
                  <a:pt x="127477" y="980375"/>
                </a:lnTo>
                <a:lnTo>
                  <a:pt x="130122" y="993073"/>
                </a:lnTo>
                <a:lnTo>
                  <a:pt x="133295" y="1005771"/>
                </a:lnTo>
                <a:lnTo>
                  <a:pt x="136733" y="1018469"/>
                </a:lnTo>
                <a:lnTo>
                  <a:pt x="140436" y="1030637"/>
                </a:lnTo>
                <a:lnTo>
                  <a:pt x="144403" y="1042806"/>
                </a:lnTo>
                <a:lnTo>
                  <a:pt x="148635" y="1054975"/>
                </a:lnTo>
                <a:lnTo>
                  <a:pt x="153395" y="1066879"/>
                </a:lnTo>
                <a:lnTo>
                  <a:pt x="158156" y="1078783"/>
                </a:lnTo>
                <a:lnTo>
                  <a:pt x="163181" y="1090687"/>
                </a:lnTo>
                <a:lnTo>
                  <a:pt x="168470" y="1102062"/>
                </a:lnTo>
                <a:lnTo>
                  <a:pt x="174289" y="1113437"/>
                </a:lnTo>
                <a:lnTo>
                  <a:pt x="180107" y="1124813"/>
                </a:lnTo>
                <a:lnTo>
                  <a:pt x="186190" y="1135659"/>
                </a:lnTo>
                <a:lnTo>
                  <a:pt x="192802" y="1146769"/>
                </a:lnTo>
                <a:lnTo>
                  <a:pt x="199414" y="1157351"/>
                </a:lnTo>
                <a:lnTo>
                  <a:pt x="206290" y="1167932"/>
                </a:lnTo>
                <a:lnTo>
                  <a:pt x="213695" y="1178249"/>
                </a:lnTo>
                <a:lnTo>
                  <a:pt x="221101" y="1188566"/>
                </a:lnTo>
                <a:lnTo>
                  <a:pt x="228770" y="1198354"/>
                </a:lnTo>
                <a:lnTo>
                  <a:pt x="236705" y="1208406"/>
                </a:lnTo>
                <a:lnTo>
                  <a:pt x="244903" y="1217930"/>
                </a:lnTo>
                <a:lnTo>
                  <a:pt x="253102" y="1227453"/>
                </a:lnTo>
                <a:lnTo>
                  <a:pt x="261565" y="1236447"/>
                </a:lnTo>
                <a:lnTo>
                  <a:pt x="270557" y="1245706"/>
                </a:lnTo>
                <a:lnTo>
                  <a:pt x="279549" y="1254436"/>
                </a:lnTo>
                <a:lnTo>
                  <a:pt x="288806" y="1263166"/>
                </a:lnTo>
                <a:lnTo>
                  <a:pt x="298063" y="1271366"/>
                </a:lnTo>
                <a:lnTo>
                  <a:pt x="307848" y="1279567"/>
                </a:lnTo>
                <a:lnTo>
                  <a:pt x="317634" y="1287503"/>
                </a:lnTo>
                <a:lnTo>
                  <a:pt x="327684" y="1295175"/>
                </a:lnTo>
                <a:lnTo>
                  <a:pt x="337998" y="1302582"/>
                </a:lnTo>
                <a:lnTo>
                  <a:pt x="348313" y="1309724"/>
                </a:lnTo>
                <a:lnTo>
                  <a:pt x="358892" y="1316867"/>
                </a:lnTo>
                <a:lnTo>
                  <a:pt x="369471" y="1323480"/>
                </a:lnTo>
                <a:lnTo>
                  <a:pt x="380579" y="1329829"/>
                </a:lnTo>
                <a:lnTo>
                  <a:pt x="391422" y="1336178"/>
                </a:lnTo>
                <a:lnTo>
                  <a:pt x="402794" y="1341998"/>
                </a:lnTo>
                <a:lnTo>
                  <a:pt x="414167" y="1347553"/>
                </a:lnTo>
                <a:lnTo>
                  <a:pt x="425539" y="1353108"/>
                </a:lnTo>
                <a:lnTo>
                  <a:pt x="437441" y="1358399"/>
                </a:lnTo>
                <a:lnTo>
                  <a:pt x="449077" y="1363161"/>
                </a:lnTo>
                <a:lnTo>
                  <a:pt x="461243" y="1367922"/>
                </a:lnTo>
                <a:lnTo>
                  <a:pt x="473409" y="1372155"/>
                </a:lnTo>
                <a:lnTo>
                  <a:pt x="485575" y="1375858"/>
                </a:lnTo>
                <a:lnTo>
                  <a:pt x="498005" y="1379562"/>
                </a:lnTo>
                <a:lnTo>
                  <a:pt x="510435" y="1383001"/>
                </a:lnTo>
                <a:lnTo>
                  <a:pt x="522866" y="1385911"/>
                </a:lnTo>
                <a:lnTo>
                  <a:pt x="535825" y="1389085"/>
                </a:lnTo>
                <a:lnTo>
                  <a:pt x="548784" y="1391466"/>
                </a:lnTo>
                <a:lnTo>
                  <a:pt x="561479" y="1393582"/>
                </a:lnTo>
                <a:lnTo>
                  <a:pt x="574703" y="1395434"/>
                </a:lnTo>
                <a:lnTo>
                  <a:pt x="587926" y="1396757"/>
                </a:lnTo>
                <a:lnTo>
                  <a:pt x="601150" y="1398080"/>
                </a:lnTo>
                <a:lnTo>
                  <a:pt x="614374" y="1398873"/>
                </a:lnTo>
                <a:lnTo>
                  <a:pt x="627862" y="1399402"/>
                </a:lnTo>
                <a:lnTo>
                  <a:pt x="641615" y="1399402"/>
                </a:lnTo>
                <a:lnTo>
                  <a:pt x="654838" y="1399402"/>
                </a:lnTo>
                <a:lnTo>
                  <a:pt x="668327" y="1398873"/>
                </a:lnTo>
                <a:lnTo>
                  <a:pt x="681815" y="1398080"/>
                </a:lnTo>
                <a:lnTo>
                  <a:pt x="695038" y="1396757"/>
                </a:lnTo>
                <a:lnTo>
                  <a:pt x="707998" y="1395434"/>
                </a:lnTo>
                <a:lnTo>
                  <a:pt x="721221" y="1393582"/>
                </a:lnTo>
                <a:lnTo>
                  <a:pt x="734181" y="1391466"/>
                </a:lnTo>
                <a:lnTo>
                  <a:pt x="746875" y="1389085"/>
                </a:lnTo>
                <a:lnTo>
                  <a:pt x="759835" y="1385911"/>
                </a:lnTo>
                <a:lnTo>
                  <a:pt x="772529" y="1383001"/>
                </a:lnTo>
                <a:lnTo>
                  <a:pt x="784695" y="1379562"/>
                </a:lnTo>
                <a:lnTo>
                  <a:pt x="797390" y="1375858"/>
                </a:lnTo>
                <a:lnTo>
                  <a:pt x="809556" y="1372155"/>
                </a:lnTo>
                <a:lnTo>
                  <a:pt x="821457" y="1367922"/>
                </a:lnTo>
                <a:lnTo>
                  <a:pt x="833623" y="1363161"/>
                </a:lnTo>
                <a:lnTo>
                  <a:pt x="845524" y="1358399"/>
                </a:lnTo>
                <a:lnTo>
                  <a:pt x="857161" y="1353108"/>
                </a:lnTo>
                <a:lnTo>
                  <a:pt x="868798" y="1347553"/>
                </a:lnTo>
                <a:lnTo>
                  <a:pt x="879906" y="1341998"/>
                </a:lnTo>
                <a:lnTo>
                  <a:pt x="891278" y="1336178"/>
                </a:lnTo>
                <a:lnTo>
                  <a:pt x="902386" y="1329829"/>
                </a:lnTo>
                <a:lnTo>
                  <a:pt x="913230" y="1323480"/>
                </a:lnTo>
                <a:lnTo>
                  <a:pt x="924073" y="1316867"/>
                </a:lnTo>
                <a:lnTo>
                  <a:pt x="934387" y="1309724"/>
                </a:lnTo>
                <a:lnTo>
                  <a:pt x="944966" y="1302582"/>
                </a:lnTo>
                <a:lnTo>
                  <a:pt x="955016" y="1295175"/>
                </a:lnTo>
                <a:lnTo>
                  <a:pt x="965066" y="1287503"/>
                </a:lnTo>
                <a:lnTo>
                  <a:pt x="974852" y="1279567"/>
                </a:lnTo>
                <a:lnTo>
                  <a:pt x="984638" y="1271366"/>
                </a:lnTo>
                <a:lnTo>
                  <a:pt x="993894" y="1263166"/>
                </a:lnTo>
                <a:lnTo>
                  <a:pt x="1003151" y="1254436"/>
                </a:lnTo>
                <a:lnTo>
                  <a:pt x="1012143" y="1245706"/>
                </a:lnTo>
                <a:lnTo>
                  <a:pt x="1021135" y="1236447"/>
                </a:lnTo>
                <a:lnTo>
                  <a:pt x="1029598" y="1227453"/>
                </a:lnTo>
                <a:lnTo>
                  <a:pt x="1038061" y="1217930"/>
                </a:lnTo>
                <a:lnTo>
                  <a:pt x="1045996" y="1208406"/>
                </a:lnTo>
                <a:lnTo>
                  <a:pt x="1054194" y="1198354"/>
                </a:lnTo>
                <a:lnTo>
                  <a:pt x="1061599" y="1188566"/>
                </a:lnTo>
                <a:lnTo>
                  <a:pt x="1069005" y="1178249"/>
                </a:lnTo>
                <a:lnTo>
                  <a:pt x="1076410" y="1167932"/>
                </a:lnTo>
                <a:lnTo>
                  <a:pt x="1083286" y="1157351"/>
                </a:lnTo>
                <a:lnTo>
                  <a:pt x="1090163" y="1146769"/>
                </a:lnTo>
                <a:lnTo>
                  <a:pt x="1096510" y="1135659"/>
                </a:lnTo>
                <a:lnTo>
                  <a:pt x="1102593" y="1124813"/>
                </a:lnTo>
                <a:lnTo>
                  <a:pt x="1108676" y="1113437"/>
                </a:lnTo>
                <a:lnTo>
                  <a:pt x="1114230" y="1102062"/>
                </a:lnTo>
                <a:lnTo>
                  <a:pt x="1119519" y="1090687"/>
                </a:lnTo>
                <a:lnTo>
                  <a:pt x="1124544" y="1078783"/>
                </a:lnTo>
                <a:lnTo>
                  <a:pt x="1129834" y="1066879"/>
                </a:lnTo>
                <a:lnTo>
                  <a:pt x="1134330" y="1054975"/>
                </a:lnTo>
                <a:lnTo>
                  <a:pt x="1138297" y="1042806"/>
                </a:lnTo>
                <a:lnTo>
                  <a:pt x="1142264" y="1030637"/>
                </a:lnTo>
                <a:lnTo>
                  <a:pt x="1146231" y="1018469"/>
                </a:lnTo>
                <a:lnTo>
                  <a:pt x="1149669" y="1005771"/>
                </a:lnTo>
                <a:lnTo>
                  <a:pt x="1152579" y="993073"/>
                </a:lnTo>
                <a:lnTo>
                  <a:pt x="1155488" y="980375"/>
                </a:lnTo>
                <a:lnTo>
                  <a:pt x="1157868" y="967413"/>
                </a:lnTo>
                <a:lnTo>
                  <a:pt x="1159984" y="954451"/>
                </a:lnTo>
                <a:lnTo>
                  <a:pt x="1161835" y="941488"/>
                </a:lnTo>
                <a:lnTo>
                  <a:pt x="1163158" y="928261"/>
                </a:lnTo>
                <a:lnTo>
                  <a:pt x="1164745" y="915035"/>
                </a:lnTo>
                <a:lnTo>
                  <a:pt x="1165538" y="901808"/>
                </a:lnTo>
                <a:lnTo>
                  <a:pt x="1166067" y="888316"/>
                </a:lnTo>
                <a:lnTo>
                  <a:pt x="1166067" y="874825"/>
                </a:lnTo>
                <a:lnTo>
                  <a:pt x="1166067" y="861069"/>
                </a:lnTo>
                <a:lnTo>
                  <a:pt x="1165538" y="847842"/>
                </a:lnTo>
                <a:lnTo>
                  <a:pt x="1164745" y="834351"/>
                </a:lnTo>
                <a:lnTo>
                  <a:pt x="1163158" y="821124"/>
                </a:lnTo>
                <a:lnTo>
                  <a:pt x="1161835" y="808161"/>
                </a:lnTo>
                <a:lnTo>
                  <a:pt x="1159984" y="794935"/>
                </a:lnTo>
                <a:lnTo>
                  <a:pt x="1157868" y="781972"/>
                </a:lnTo>
                <a:lnTo>
                  <a:pt x="1155488" y="769010"/>
                </a:lnTo>
                <a:lnTo>
                  <a:pt x="1152579" y="756577"/>
                </a:lnTo>
                <a:lnTo>
                  <a:pt x="1149669" y="743614"/>
                </a:lnTo>
                <a:lnTo>
                  <a:pt x="1146231" y="731181"/>
                </a:lnTo>
                <a:lnTo>
                  <a:pt x="1142264" y="719012"/>
                </a:lnTo>
                <a:lnTo>
                  <a:pt x="1138297" y="706579"/>
                </a:lnTo>
                <a:lnTo>
                  <a:pt x="1134330" y="694410"/>
                </a:lnTo>
                <a:lnTo>
                  <a:pt x="1129834" y="682506"/>
                </a:lnTo>
                <a:lnTo>
                  <a:pt x="1124544" y="670602"/>
                </a:lnTo>
                <a:lnTo>
                  <a:pt x="1119519" y="659227"/>
                </a:lnTo>
                <a:lnTo>
                  <a:pt x="1114230" y="647587"/>
                </a:lnTo>
                <a:lnTo>
                  <a:pt x="1108676" y="635948"/>
                </a:lnTo>
                <a:lnTo>
                  <a:pt x="1102593" y="624837"/>
                </a:lnTo>
                <a:lnTo>
                  <a:pt x="1096510" y="613727"/>
                </a:lnTo>
                <a:lnTo>
                  <a:pt x="1090163" y="602881"/>
                </a:lnTo>
                <a:lnTo>
                  <a:pt x="1083286" y="592035"/>
                </a:lnTo>
                <a:lnTo>
                  <a:pt x="1076410" y="581453"/>
                </a:lnTo>
                <a:lnTo>
                  <a:pt x="1069005" y="571136"/>
                </a:lnTo>
                <a:lnTo>
                  <a:pt x="1061599" y="560819"/>
                </a:lnTo>
                <a:lnTo>
                  <a:pt x="1054194" y="551031"/>
                </a:lnTo>
                <a:lnTo>
                  <a:pt x="1045996" y="540979"/>
                </a:lnTo>
                <a:lnTo>
                  <a:pt x="1038061" y="531455"/>
                </a:lnTo>
                <a:lnTo>
                  <a:pt x="1029598" y="521932"/>
                </a:lnTo>
                <a:lnTo>
                  <a:pt x="1021135" y="512938"/>
                </a:lnTo>
                <a:lnTo>
                  <a:pt x="1012143" y="503679"/>
                </a:lnTo>
                <a:lnTo>
                  <a:pt x="1003151" y="495214"/>
                </a:lnTo>
                <a:lnTo>
                  <a:pt x="993894" y="486484"/>
                </a:lnTo>
                <a:lnTo>
                  <a:pt x="984638" y="478019"/>
                </a:lnTo>
                <a:lnTo>
                  <a:pt x="974852" y="469818"/>
                </a:lnTo>
                <a:lnTo>
                  <a:pt x="965066" y="462147"/>
                </a:lnTo>
                <a:lnTo>
                  <a:pt x="955016" y="454475"/>
                </a:lnTo>
                <a:lnTo>
                  <a:pt x="944966" y="446804"/>
                </a:lnTo>
                <a:lnTo>
                  <a:pt x="934387" y="439661"/>
                </a:lnTo>
                <a:lnTo>
                  <a:pt x="924073" y="432519"/>
                </a:lnTo>
                <a:lnTo>
                  <a:pt x="913230" y="425905"/>
                </a:lnTo>
                <a:lnTo>
                  <a:pt x="902386" y="419556"/>
                </a:lnTo>
                <a:lnTo>
                  <a:pt x="891278" y="413207"/>
                </a:lnTo>
                <a:lnTo>
                  <a:pt x="879906" y="407388"/>
                </a:lnTo>
                <a:lnTo>
                  <a:pt x="868798" y="401832"/>
                </a:lnTo>
                <a:lnTo>
                  <a:pt x="857161" y="396541"/>
                </a:lnTo>
                <a:lnTo>
                  <a:pt x="845524" y="391251"/>
                </a:lnTo>
                <a:lnTo>
                  <a:pt x="833623" y="386489"/>
                </a:lnTo>
                <a:lnTo>
                  <a:pt x="821457" y="381992"/>
                </a:lnTo>
                <a:lnTo>
                  <a:pt x="809556" y="377759"/>
                </a:lnTo>
                <a:lnTo>
                  <a:pt x="797390" y="373527"/>
                </a:lnTo>
                <a:lnTo>
                  <a:pt x="784695" y="369823"/>
                </a:lnTo>
                <a:lnTo>
                  <a:pt x="772529" y="366649"/>
                </a:lnTo>
                <a:lnTo>
                  <a:pt x="759835" y="363474"/>
                </a:lnTo>
                <a:lnTo>
                  <a:pt x="746875" y="360829"/>
                </a:lnTo>
                <a:lnTo>
                  <a:pt x="734181" y="358184"/>
                </a:lnTo>
                <a:lnTo>
                  <a:pt x="721221" y="356067"/>
                </a:lnTo>
                <a:lnTo>
                  <a:pt x="707998" y="354216"/>
                </a:lnTo>
                <a:lnTo>
                  <a:pt x="695038" y="352628"/>
                </a:lnTo>
                <a:lnTo>
                  <a:pt x="681815" y="351570"/>
                </a:lnTo>
                <a:lnTo>
                  <a:pt x="668327" y="350512"/>
                </a:lnTo>
                <a:lnTo>
                  <a:pt x="654838" y="350247"/>
                </a:lnTo>
                <a:lnTo>
                  <a:pt x="641615" y="349983"/>
                </a:lnTo>
                <a:close/>
                <a:moveTo>
                  <a:pt x="524717" y="0"/>
                </a:moveTo>
                <a:lnTo>
                  <a:pt x="757983" y="0"/>
                </a:lnTo>
                <a:lnTo>
                  <a:pt x="757983" y="116926"/>
                </a:lnTo>
                <a:lnTo>
                  <a:pt x="699799" y="116926"/>
                </a:lnTo>
                <a:lnTo>
                  <a:pt x="699799" y="236232"/>
                </a:lnTo>
                <a:lnTo>
                  <a:pt x="711171" y="237555"/>
                </a:lnTo>
                <a:lnTo>
                  <a:pt x="722544" y="238877"/>
                </a:lnTo>
                <a:lnTo>
                  <a:pt x="734181" y="240200"/>
                </a:lnTo>
                <a:lnTo>
                  <a:pt x="745289" y="242052"/>
                </a:lnTo>
                <a:lnTo>
                  <a:pt x="756661" y="243903"/>
                </a:lnTo>
                <a:lnTo>
                  <a:pt x="767504" y="246020"/>
                </a:lnTo>
                <a:lnTo>
                  <a:pt x="778877" y="248665"/>
                </a:lnTo>
                <a:lnTo>
                  <a:pt x="789985" y="251046"/>
                </a:lnTo>
                <a:lnTo>
                  <a:pt x="800828" y="253691"/>
                </a:lnTo>
                <a:lnTo>
                  <a:pt x="811672" y="256601"/>
                </a:lnTo>
                <a:lnTo>
                  <a:pt x="822515" y="259776"/>
                </a:lnTo>
                <a:lnTo>
                  <a:pt x="833359" y="262950"/>
                </a:lnTo>
                <a:lnTo>
                  <a:pt x="843673" y="266654"/>
                </a:lnTo>
                <a:lnTo>
                  <a:pt x="854516" y="270093"/>
                </a:lnTo>
                <a:lnTo>
                  <a:pt x="865095" y="273796"/>
                </a:lnTo>
                <a:lnTo>
                  <a:pt x="875145" y="277764"/>
                </a:lnTo>
                <a:lnTo>
                  <a:pt x="885724" y="281997"/>
                </a:lnTo>
                <a:lnTo>
                  <a:pt x="895774" y="286494"/>
                </a:lnTo>
                <a:lnTo>
                  <a:pt x="905824" y="290991"/>
                </a:lnTo>
                <a:lnTo>
                  <a:pt x="915874" y="295488"/>
                </a:lnTo>
                <a:lnTo>
                  <a:pt x="925924" y="300250"/>
                </a:lnTo>
                <a:lnTo>
                  <a:pt x="935445" y="305541"/>
                </a:lnTo>
                <a:lnTo>
                  <a:pt x="945495" y="310567"/>
                </a:lnTo>
                <a:lnTo>
                  <a:pt x="955016" y="315858"/>
                </a:lnTo>
                <a:lnTo>
                  <a:pt x="964537" y="321148"/>
                </a:lnTo>
                <a:lnTo>
                  <a:pt x="973794" y="327233"/>
                </a:lnTo>
                <a:lnTo>
                  <a:pt x="983315" y="332788"/>
                </a:lnTo>
                <a:lnTo>
                  <a:pt x="992307" y="338608"/>
                </a:lnTo>
                <a:lnTo>
                  <a:pt x="1001564" y="344957"/>
                </a:lnTo>
                <a:lnTo>
                  <a:pt x="1010556" y="351041"/>
                </a:lnTo>
                <a:lnTo>
                  <a:pt x="1019548" y="357390"/>
                </a:lnTo>
                <a:lnTo>
                  <a:pt x="1028276" y="364268"/>
                </a:lnTo>
                <a:lnTo>
                  <a:pt x="1156017" y="236232"/>
                </a:lnTo>
                <a:lnTo>
                  <a:pt x="1279791" y="360035"/>
                </a:lnTo>
                <a:lnTo>
                  <a:pt x="1152050" y="487807"/>
                </a:lnTo>
                <a:lnTo>
                  <a:pt x="1159455" y="498124"/>
                </a:lnTo>
                <a:lnTo>
                  <a:pt x="1167125" y="508441"/>
                </a:lnTo>
                <a:lnTo>
                  <a:pt x="1174001" y="518758"/>
                </a:lnTo>
                <a:lnTo>
                  <a:pt x="1180877" y="529604"/>
                </a:lnTo>
                <a:lnTo>
                  <a:pt x="1187754" y="540185"/>
                </a:lnTo>
                <a:lnTo>
                  <a:pt x="1194366" y="551031"/>
                </a:lnTo>
                <a:lnTo>
                  <a:pt x="1200449" y="561877"/>
                </a:lnTo>
                <a:lnTo>
                  <a:pt x="1206796" y="573252"/>
                </a:lnTo>
                <a:lnTo>
                  <a:pt x="1212614" y="584627"/>
                </a:lnTo>
                <a:lnTo>
                  <a:pt x="1218433" y="596003"/>
                </a:lnTo>
                <a:lnTo>
                  <a:pt x="1223987" y="607642"/>
                </a:lnTo>
                <a:lnTo>
                  <a:pt x="1229276" y="619017"/>
                </a:lnTo>
                <a:lnTo>
                  <a:pt x="1234037" y="630922"/>
                </a:lnTo>
                <a:lnTo>
                  <a:pt x="1239062" y="643090"/>
                </a:lnTo>
                <a:lnTo>
                  <a:pt x="1243558" y="654730"/>
                </a:lnTo>
                <a:lnTo>
                  <a:pt x="1248054" y="667163"/>
                </a:lnTo>
                <a:lnTo>
                  <a:pt x="1252021" y="679332"/>
                </a:lnTo>
                <a:lnTo>
                  <a:pt x="1255724" y="691501"/>
                </a:lnTo>
                <a:lnTo>
                  <a:pt x="1259691" y="704198"/>
                </a:lnTo>
                <a:lnTo>
                  <a:pt x="1262864" y="716896"/>
                </a:lnTo>
                <a:lnTo>
                  <a:pt x="1266038" y="729329"/>
                </a:lnTo>
                <a:lnTo>
                  <a:pt x="1268683" y="742292"/>
                </a:lnTo>
                <a:lnTo>
                  <a:pt x="1271328" y="755254"/>
                </a:lnTo>
                <a:lnTo>
                  <a:pt x="1273708" y="767952"/>
                </a:lnTo>
                <a:lnTo>
                  <a:pt x="1275559" y="781179"/>
                </a:lnTo>
                <a:lnTo>
                  <a:pt x="1277675" y="794406"/>
                </a:lnTo>
                <a:lnTo>
                  <a:pt x="1279262" y="807632"/>
                </a:lnTo>
                <a:lnTo>
                  <a:pt x="1280584" y="820595"/>
                </a:lnTo>
                <a:lnTo>
                  <a:pt x="1281378" y="834086"/>
                </a:lnTo>
                <a:lnTo>
                  <a:pt x="1282171" y="847842"/>
                </a:lnTo>
                <a:lnTo>
                  <a:pt x="1282435" y="861069"/>
                </a:lnTo>
                <a:lnTo>
                  <a:pt x="1282700" y="874825"/>
                </a:lnTo>
                <a:lnTo>
                  <a:pt x="1282435" y="891226"/>
                </a:lnTo>
                <a:lnTo>
                  <a:pt x="1281907" y="907892"/>
                </a:lnTo>
                <a:lnTo>
                  <a:pt x="1280849" y="924293"/>
                </a:lnTo>
                <a:lnTo>
                  <a:pt x="1279526" y="940430"/>
                </a:lnTo>
                <a:lnTo>
                  <a:pt x="1277675" y="956302"/>
                </a:lnTo>
                <a:lnTo>
                  <a:pt x="1275030" y="972439"/>
                </a:lnTo>
                <a:lnTo>
                  <a:pt x="1272650" y="988311"/>
                </a:lnTo>
                <a:lnTo>
                  <a:pt x="1269476" y="1003919"/>
                </a:lnTo>
                <a:lnTo>
                  <a:pt x="1266303" y="1019527"/>
                </a:lnTo>
                <a:lnTo>
                  <a:pt x="1262600" y="1035134"/>
                </a:lnTo>
                <a:lnTo>
                  <a:pt x="1258368" y="1050478"/>
                </a:lnTo>
                <a:lnTo>
                  <a:pt x="1253608" y="1065292"/>
                </a:lnTo>
                <a:lnTo>
                  <a:pt x="1248847" y="1080370"/>
                </a:lnTo>
                <a:lnTo>
                  <a:pt x="1243822" y="1095184"/>
                </a:lnTo>
                <a:lnTo>
                  <a:pt x="1238004" y="1109999"/>
                </a:lnTo>
                <a:lnTo>
                  <a:pt x="1232185" y="1124284"/>
                </a:lnTo>
                <a:lnTo>
                  <a:pt x="1226103" y="1138569"/>
                </a:lnTo>
                <a:lnTo>
                  <a:pt x="1219226" y="1152854"/>
                </a:lnTo>
                <a:lnTo>
                  <a:pt x="1212350" y="1166874"/>
                </a:lnTo>
                <a:lnTo>
                  <a:pt x="1205209" y="1180365"/>
                </a:lnTo>
                <a:lnTo>
                  <a:pt x="1197539" y="1193857"/>
                </a:lnTo>
                <a:lnTo>
                  <a:pt x="1189869" y="1207348"/>
                </a:lnTo>
                <a:lnTo>
                  <a:pt x="1181406" y="1220575"/>
                </a:lnTo>
                <a:lnTo>
                  <a:pt x="1173208" y="1233273"/>
                </a:lnTo>
                <a:lnTo>
                  <a:pt x="1164480" y="1245971"/>
                </a:lnTo>
                <a:lnTo>
                  <a:pt x="1155223" y="1258668"/>
                </a:lnTo>
                <a:lnTo>
                  <a:pt x="1145967" y="1270573"/>
                </a:lnTo>
                <a:lnTo>
                  <a:pt x="1136181" y="1282741"/>
                </a:lnTo>
                <a:lnTo>
                  <a:pt x="1126396" y="1294646"/>
                </a:lnTo>
                <a:lnTo>
                  <a:pt x="1116081" y="1306021"/>
                </a:lnTo>
                <a:lnTo>
                  <a:pt x="1105502" y="1317396"/>
                </a:lnTo>
                <a:lnTo>
                  <a:pt x="1094923" y="1328242"/>
                </a:lnTo>
                <a:lnTo>
                  <a:pt x="1083815" y="1339088"/>
                </a:lnTo>
                <a:lnTo>
                  <a:pt x="1072707" y="1349669"/>
                </a:lnTo>
                <a:lnTo>
                  <a:pt x="1061071" y="1359722"/>
                </a:lnTo>
                <a:lnTo>
                  <a:pt x="1049169" y="1369774"/>
                </a:lnTo>
                <a:lnTo>
                  <a:pt x="1037268" y="1379297"/>
                </a:lnTo>
                <a:lnTo>
                  <a:pt x="1025102" y="1388821"/>
                </a:lnTo>
                <a:lnTo>
                  <a:pt x="1012407" y="1397815"/>
                </a:lnTo>
                <a:lnTo>
                  <a:pt x="999977" y="1406809"/>
                </a:lnTo>
                <a:lnTo>
                  <a:pt x="987018" y="1415010"/>
                </a:lnTo>
                <a:lnTo>
                  <a:pt x="973794" y="1423211"/>
                </a:lnTo>
                <a:lnTo>
                  <a:pt x="960570" y="1431147"/>
                </a:lnTo>
                <a:lnTo>
                  <a:pt x="947082" y="1438554"/>
                </a:lnTo>
                <a:lnTo>
                  <a:pt x="933330" y="1445961"/>
                </a:lnTo>
                <a:lnTo>
                  <a:pt x="919313" y="1452839"/>
                </a:lnTo>
                <a:lnTo>
                  <a:pt x="905295" y="1459452"/>
                </a:lnTo>
                <a:lnTo>
                  <a:pt x="891014" y="1465801"/>
                </a:lnTo>
                <a:lnTo>
                  <a:pt x="876468" y="1471621"/>
                </a:lnTo>
                <a:lnTo>
                  <a:pt x="861657" y="1477176"/>
                </a:lnTo>
                <a:lnTo>
                  <a:pt x="847111" y="1482467"/>
                </a:lnTo>
                <a:lnTo>
                  <a:pt x="832036" y="1487493"/>
                </a:lnTo>
                <a:lnTo>
                  <a:pt x="816961" y="1491726"/>
                </a:lnTo>
                <a:lnTo>
                  <a:pt x="801622" y="1495958"/>
                </a:lnTo>
                <a:lnTo>
                  <a:pt x="786018" y="1499926"/>
                </a:lnTo>
                <a:lnTo>
                  <a:pt x="770678" y="1503101"/>
                </a:lnTo>
                <a:lnTo>
                  <a:pt x="755074" y="1506275"/>
                </a:lnTo>
                <a:lnTo>
                  <a:pt x="739206" y="1508656"/>
                </a:lnTo>
                <a:lnTo>
                  <a:pt x="723073" y="1511037"/>
                </a:lnTo>
                <a:lnTo>
                  <a:pt x="706940" y="1512889"/>
                </a:lnTo>
                <a:lnTo>
                  <a:pt x="690542" y="1514211"/>
                </a:lnTo>
                <a:lnTo>
                  <a:pt x="674409" y="1515270"/>
                </a:lnTo>
                <a:lnTo>
                  <a:pt x="658012" y="1515799"/>
                </a:lnTo>
                <a:lnTo>
                  <a:pt x="641615" y="1516063"/>
                </a:lnTo>
                <a:lnTo>
                  <a:pt x="624953" y="1515799"/>
                </a:lnTo>
                <a:lnTo>
                  <a:pt x="608555" y="1515270"/>
                </a:lnTo>
                <a:lnTo>
                  <a:pt x="592158" y="1514211"/>
                </a:lnTo>
                <a:lnTo>
                  <a:pt x="575761" y="1512889"/>
                </a:lnTo>
                <a:lnTo>
                  <a:pt x="559628" y="1511037"/>
                </a:lnTo>
                <a:lnTo>
                  <a:pt x="543759" y="1508656"/>
                </a:lnTo>
                <a:lnTo>
                  <a:pt x="527891" y="1506275"/>
                </a:lnTo>
                <a:lnTo>
                  <a:pt x="512287" y="1503101"/>
                </a:lnTo>
                <a:lnTo>
                  <a:pt x="496683" y="1499926"/>
                </a:lnTo>
                <a:lnTo>
                  <a:pt x="481079" y="1495958"/>
                </a:lnTo>
                <a:lnTo>
                  <a:pt x="465739" y="1491726"/>
                </a:lnTo>
                <a:lnTo>
                  <a:pt x="450929" y="1487493"/>
                </a:lnTo>
                <a:lnTo>
                  <a:pt x="435854" y="1482467"/>
                </a:lnTo>
                <a:lnTo>
                  <a:pt x="421043" y="1477176"/>
                </a:lnTo>
                <a:lnTo>
                  <a:pt x="406233" y="1471621"/>
                </a:lnTo>
                <a:lnTo>
                  <a:pt x="391687" y="1465801"/>
                </a:lnTo>
                <a:lnTo>
                  <a:pt x="377669" y="1459452"/>
                </a:lnTo>
                <a:lnTo>
                  <a:pt x="363388" y="1452839"/>
                </a:lnTo>
                <a:lnTo>
                  <a:pt x="349371" y="1445961"/>
                </a:lnTo>
                <a:lnTo>
                  <a:pt x="335618" y="1438554"/>
                </a:lnTo>
                <a:lnTo>
                  <a:pt x="322394" y="1431147"/>
                </a:lnTo>
                <a:lnTo>
                  <a:pt x="308906" y="1423211"/>
                </a:lnTo>
                <a:lnTo>
                  <a:pt x="295682" y="1415010"/>
                </a:lnTo>
                <a:lnTo>
                  <a:pt x="282988" y="1406809"/>
                </a:lnTo>
                <a:lnTo>
                  <a:pt x="270293" y="1397815"/>
                </a:lnTo>
                <a:lnTo>
                  <a:pt x="257598" y="1388821"/>
                </a:lnTo>
                <a:lnTo>
                  <a:pt x="245697" y="1379297"/>
                </a:lnTo>
                <a:lnTo>
                  <a:pt x="233531" y="1369774"/>
                </a:lnTo>
                <a:lnTo>
                  <a:pt x="221630" y="1359722"/>
                </a:lnTo>
                <a:lnTo>
                  <a:pt x="210257" y="1349669"/>
                </a:lnTo>
                <a:lnTo>
                  <a:pt x="198885" y="1339088"/>
                </a:lnTo>
                <a:lnTo>
                  <a:pt x="188041" y="1328242"/>
                </a:lnTo>
                <a:lnTo>
                  <a:pt x="177198" y="1317396"/>
                </a:lnTo>
                <a:lnTo>
                  <a:pt x="166619" y="1306021"/>
                </a:lnTo>
                <a:lnTo>
                  <a:pt x="156569" y="1294646"/>
                </a:lnTo>
                <a:lnTo>
                  <a:pt x="146519" y="1282741"/>
                </a:lnTo>
                <a:lnTo>
                  <a:pt x="136998" y="1270573"/>
                </a:lnTo>
                <a:lnTo>
                  <a:pt x="127477" y="1258668"/>
                </a:lnTo>
                <a:lnTo>
                  <a:pt x="118485" y="1245971"/>
                </a:lnTo>
                <a:lnTo>
                  <a:pt x="109493" y="1233273"/>
                </a:lnTo>
                <a:lnTo>
                  <a:pt x="101294" y="1220575"/>
                </a:lnTo>
                <a:lnTo>
                  <a:pt x="92831" y="1207348"/>
                </a:lnTo>
                <a:lnTo>
                  <a:pt x="85161" y="1193857"/>
                </a:lnTo>
                <a:lnTo>
                  <a:pt x="77756" y="1180365"/>
                </a:lnTo>
                <a:lnTo>
                  <a:pt x="70350" y="1166874"/>
                </a:lnTo>
                <a:lnTo>
                  <a:pt x="63474" y="1152854"/>
                </a:lnTo>
                <a:lnTo>
                  <a:pt x="56862" y="1138569"/>
                </a:lnTo>
                <a:lnTo>
                  <a:pt x="50515" y="1124284"/>
                </a:lnTo>
                <a:lnTo>
                  <a:pt x="44696" y="1109999"/>
                </a:lnTo>
                <a:lnTo>
                  <a:pt x="39142" y="1095184"/>
                </a:lnTo>
                <a:lnTo>
                  <a:pt x="33853" y="1080370"/>
                </a:lnTo>
                <a:lnTo>
                  <a:pt x="29092" y="1065292"/>
                </a:lnTo>
                <a:lnTo>
                  <a:pt x="24596" y="1050478"/>
                </a:lnTo>
                <a:lnTo>
                  <a:pt x="20365" y="1035134"/>
                </a:lnTo>
                <a:lnTo>
                  <a:pt x="16398" y="1019527"/>
                </a:lnTo>
                <a:lnTo>
                  <a:pt x="13224" y="1003919"/>
                </a:lnTo>
                <a:lnTo>
                  <a:pt x="10315" y="988311"/>
                </a:lnTo>
                <a:lnTo>
                  <a:pt x="7670" y="972439"/>
                </a:lnTo>
                <a:lnTo>
                  <a:pt x="5290" y="956302"/>
                </a:lnTo>
                <a:lnTo>
                  <a:pt x="3703" y="940430"/>
                </a:lnTo>
                <a:lnTo>
                  <a:pt x="2116" y="924293"/>
                </a:lnTo>
                <a:lnTo>
                  <a:pt x="1058" y="907892"/>
                </a:lnTo>
                <a:lnTo>
                  <a:pt x="529" y="891226"/>
                </a:lnTo>
                <a:lnTo>
                  <a:pt x="0" y="874825"/>
                </a:lnTo>
                <a:lnTo>
                  <a:pt x="529" y="858953"/>
                </a:lnTo>
                <a:lnTo>
                  <a:pt x="1058" y="843345"/>
                </a:lnTo>
                <a:lnTo>
                  <a:pt x="1852" y="828266"/>
                </a:lnTo>
                <a:lnTo>
                  <a:pt x="3174" y="812923"/>
                </a:lnTo>
                <a:lnTo>
                  <a:pt x="4761" y="797580"/>
                </a:lnTo>
                <a:lnTo>
                  <a:pt x="6877" y="782237"/>
                </a:lnTo>
                <a:lnTo>
                  <a:pt x="9257" y="767158"/>
                </a:lnTo>
                <a:lnTo>
                  <a:pt x="11902" y="752609"/>
                </a:lnTo>
                <a:lnTo>
                  <a:pt x="14811" y="737795"/>
                </a:lnTo>
                <a:lnTo>
                  <a:pt x="18249" y="722980"/>
                </a:lnTo>
                <a:lnTo>
                  <a:pt x="21952" y="708431"/>
                </a:lnTo>
                <a:lnTo>
                  <a:pt x="25919" y="693881"/>
                </a:lnTo>
                <a:lnTo>
                  <a:pt x="30415" y="679861"/>
                </a:lnTo>
                <a:lnTo>
                  <a:pt x="34911" y="665840"/>
                </a:lnTo>
                <a:lnTo>
                  <a:pt x="40200" y="651820"/>
                </a:lnTo>
                <a:lnTo>
                  <a:pt x="45225" y="637799"/>
                </a:lnTo>
                <a:lnTo>
                  <a:pt x="50779" y="624308"/>
                </a:lnTo>
                <a:lnTo>
                  <a:pt x="56862" y="610817"/>
                </a:lnTo>
                <a:lnTo>
                  <a:pt x="63210" y="597325"/>
                </a:lnTo>
                <a:lnTo>
                  <a:pt x="69557" y="584363"/>
                </a:lnTo>
                <a:lnTo>
                  <a:pt x="76433" y="571401"/>
                </a:lnTo>
                <a:lnTo>
                  <a:pt x="83574" y="558438"/>
                </a:lnTo>
                <a:lnTo>
                  <a:pt x="90715" y="546005"/>
                </a:lnTo>
                <a:lnTo>
                  <a:pt x="98649" y="533572"/>
                </a:lnTo>
                <a:lnTo>
                  <a:pt x="106319" y="521139"/>
                </a:lnTo>
                <a:lnTo>
                  <a:pt x="114782" y="509234"/>
                </a:lnTo>
                <a:lnTo>
                  <a:pt x="122981" y="497330"/>
                </a:lnTo>
                <a:lnTo>
                  <a:pt x="131973" y="485691"/>
                </a:lnTo>
                <a:lnTo>
                  <a:pt x="140701" y="474315"/>
                </a:lnTo>
                <a:lnTo>
                  <a:pt x="149693" y="462940"/>
                </a:lnTo>
                <a:lnTo>
                  <a:pt x="159478" y="451830"/>
                </a:lnTo>
                <a:lnTo>
                  <a:pt x="169264" y="441248"/>
                </a:lnTo>
                <a:lnTo>
                  <a:pt x="179049" y="430402"/>
                </a:lnTo>
                <a:lnTo>
                  <a:pt x="189364" y="420350"/>
                </a:lnTo>
                <a:lnTo>
                  <a:pt x="199678" y="410033"/>
                </a:lnTo>
                <a:lnTo>
                  <a:pt x="210522" y="400245"/>
                </a:lnTo>
                <a:lnTo>
                  <a:pt x="221101" y="390457"/>
                </a:lnTo>
                <a:lnTo>
                  <a:pt x="232209" y="381198"/>
                </a:lnTo>
                <a:lnTo>
                  <a:pt x="243317" y="371940"/>
                </a:lnTo>
                <a:lnTo>
                  <a:pt x="254953" y="363210"/>
                </a:lnTo>
                <a:lnTo>
                  <a:pt x="266855" y="354216"/>
                </a:lnTo>
                <a:lnTo>
                  <a:pt x="278492" y="346015"/>
                </a:lnTo>
                <a:lnTo>
                  <a:pt x="290922" y="337814"/>
                </a:lnTo>
                <a:lnTo>
                  <a:pt x="303088" y="330143"/>
                </a:lnTo>
                <a:lnTo>
                  <a:pt x="315518" y="322471"/>
                </a:lnTo>
                <a:lnTo>
                  <a:pt x="328213" y="315064"/>
                </a:lnTo>
                <a:lnTo>
                  <a:pt x="341172" y="308186"/>
                </a:lnTo>
                <a:lnTo>
                  <a:pt x="354131" y="301308"/>
                </a:lnTo>
                <a:lnTo>
                  <a:pt x="367355" y="294959"/>
                </a:lnTo>
                <a:lnTo>
                  <a:pt x="380843" y="288875"/>
                </a:lnTo>
                <a:lnTo>
                  <a:pt x="394331" y="282790"/>
                </a:lnTo>
                <a:lnTo>
                  <a:pt x="407819" y="277500"/>
                </a:lnTo>
                <a:lnTo>
                  <a:pt x="421837" y="272209"/>
                </a:lnTo>
                <a:lnTo>
                  <a:pt x="435854" y="267447"/>
                </a:lnTo>
                <a:lnTo>
                  <a:pt x="449871" y="262686"/>
                </a:lnTo>
                <a:lnTo>
                  <a:pt x="464153" y="258453"/>
                </a:lnTo>
                <a:lnTo>
                  <a:pt x="478699" y="254485"/>
                </a:lnTo>
                <a:lnTo>
                  <a:pt x="493245" y="251046"/>
                </a:lnTo>
                <a:lnTo>
                  <a:pt x="508055" y="247607"/>
                </a:lnTo>
                <a:lnTo>
                  <a:pt x="522601" y="244433"/>
                </a:lnTo>
                <a:lnTo>
                  <a:pt x="537676" y="242052"/>
                </a:lnTo>
                <a:lnTo>
                  <a:pt x="552751" y="239671"/>
                </a:lnTo>
                <a:lnTo>
                  <a:pt x="567826" y="237819"/>
                </a:lnTo>
                <a:lnTo>
                  <a:pt x="583166" y="236232"/>
                </a:lnTo>
                <a:lnTo>
                  <a:pt x="583166" y="116926"/>
                </a:lnTo>
                <a:lnTo>
                  <a:pt x="524717" y="116926"/>
                </a:lnTo>
                <a:lnTo>
                  <a:pt x="524717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3" name="KSO_Shape"/>
          <p:cNvSpPr/>
          <p:nvPr/>
        </p:nvSpPr>
        <p:spPr>
          <a:xfrm>
            <a:off x="9877322" y="4905421"/>
            <a:ext cx="349673" cy="335103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rgbClr val="0373C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4" name="KSO_Shape"/>
          <p:cNvSpPr/>
          <p:nvPr/>
        </p:nvSpPr>
        <p:spPr>
          <a:xfrm>
            <a:off x="9897630" y="2184313"/>
            <a:ext cx="326362" cy="349674"/>
          </a:xfrm>
          <a:custGeom>
            <a:avLst/>
            <a:gdLst>
              <a:gd name="connsiteX0" fmla="*/ 788546 w 4295694"/>
              <a:gd name="connsiteY0" fmla="*/ 3262602 h 4602950"/>
              <a:gd name="connsiteX1" fmla="*/ 722065 w 4295694"/>
              <a:gd name="connsiteY1" fmla="*/ 3276024 h 4602950"/>
              <a:gd name="connsiteX2" fmla="*/ 703443 w 4295694"/>
              <a:gd name="connsiteY2" fmla="*/ 3286707 h 4602950"/>
              <a:gd name="connsiteX3" fmla="*/ 667154 w 4295694"/>
              <a:gd name="connsiteY3" fmla="*/ 3311174 h 4602950"/>
              <a:gd name="connsiteX4" fmla="*/ 650940 w 4295694"/>
              <a:gd name="connsiteY4" fmla="*/ 3329902 h 4602950"/>
              <a:gd name="connsiteX5" fmla="*/ 628475 w 4295694"/>
              <a:gd name="connsiteY5" fmla="*/ 3363222 h 4602950"/>
              <a:gd name="connsiteX6" fmla="*/ 611251 w 4295694"/>
              <a:gd name="connsiteY6" fmla="*/ 3407093 h 4602950"/>
              <a:gd name="connsiteX7" fmla="*/ 611248 w 4295694"/>
              <a:gd name="connsiteY7" fmla="*/ 3407104 h 4602950"/>
              <a:gd name="connsiteX8" fmla="*/ 607571 w 4295694"/>
              <a:gd name="connsiteY8" fmla="*/ 3443577 h 4602950"/>
              <a:gd name="connsiteX9" fmla="*/ 788546 w 4295694"/>
              <a:gd name="connsiteY9" fmla="*/ 3624552 h 4602950"/>
              <a:gd name="connsiteX10" fmla="*/ 969521 w 4295694"/>
              <a:gd name="connsiteY10" fmla="*/ 3443577 h 4602950"/>
              <a:gd name="connsiteX11" fmla="*/ 965845 w 4295694"/>
              <a:gd name="connsiteY11" fmla="*/ 3407104 h 4602950"/>
              <a:gd name="connsiteX12" fmla="*/ 962750 w 4295694"/>
              <a:gd name="connsiteY12" fmla="*/ 3397135 h 4602950"/>
              <a:gd name="connsiteX13" fmla="*/ 962749 w 4295694"/>
              <a:gd name="connsiteY13" fmla="*/ 3397136 h 4602950"/>
              <a:gd name="connsiteX14" fmla="*/ 955298 w 4295694"/>
              <a:gd name="connsiteY14" fmla="*/ 3373133 h 4602950"/>
              <a:gd name="connsiteX15" fmla="*/ 955291 w 4295694"/>
              <a:gd name="connsiteY15" fmla="*/ 3373121 h 4602950"/>
              <a:gd name="connsiteX16" fmla="*/ 920412 w 4295694"/>
              <a:gd name="connsiteY16" fmla="*/ 3321388 h 4602950"/>
              <a:gd name="connsiteX17" fmla="*/ 906965 w 4295694"/>
              <a:gd name="connsiteY17" fmla="*/ 3309169 h 4602950"/>
              <a:gd name="connsiteX18" fmla="*/ 868849 w 4295694"/>
              <a:gd name="connsiteY18" fmla="*/ 3283471 h 4602950"/>
              <a:gd name="connsiteX19" fmla="*/ 852148 w 4295694"/>
              <a:gd name="connsiteY19" fmla="*/ 3275443 h 4602950"/>
              <a:gd name="connsiteX20" fmla="*/ 3704648 w 4295694"/>
              <a:gd name="connsiteY20" fmla="*/ 908397 h 4602950"/>
              <a:gd name="connsiteX21" fmla="*/ 2413156 w 4295694"/>
              <a:gd name="connsiteY21" fmla="*/ 1136122 h 4602950"/>
              <a:gd name="connsiteX22" fmla="*/ 3048940 w 4295694"/>
              <a:gd name="connsiteY22" fmla="*/ 2044116 h 4602950"/>
              <a:gd name="connsiteX23" fmla="*/ 1220089 w 4295694"/>
              <a:gd name="connsiteY23" fmla="*/ 619236 h 4602950"/>
              <a:gd name="connsiteX24" fmla="*/ 1204000 w 4295694"/>
              <a:gd name="connsiteY24" fmla="*/ 653307 h 4602950"/>
              <a:gd name="connsiteX25" fmla="*/ 1404665 w 4295694"/>
              <a:gd name="connsiteY25" fmla="*/ 2518863 h 4602950"/>
              <a:gd name="connsiteX26" fmla="*/ 3089083 w 4295694"/>
              <a:gd name="connsiteY26" fmla="*/ 3345485 h 4602950"/>
              <a:gd name="connsiteX27" fmla="*/ 3126598 w 4295694"/>
              <a:gd name="connsiteY27" fmla="*/ 3342019 h 4602950"/>
              <a:gd name="connsiteX28" fmla="*/ 3126489 w 4295694"/>
              <a:gd name="connsiteY28" fmla="*/ 3342009 h 4602950"/>
              <a:gd name="connsiteX29" fmla="*/ 1575619 w 4295694"/>
              <a:gd name="connsiteY29" fmla="*/ 2399160 h 4602950"/>
              <a:gd name="connsiteX30" fmla="*/ 1220060 w 4295694"/>
              <a:gd name="connsiteY30" fmla="*/ 619347 h 4602950"/>
              <a:gd name="connsiteX31" fmla="*/ 1617635 w 4295694"/>
              <a:gd name="connsiteY31" fmla="*/ 0 h 4602950"/>
              <a:gd name="connsiteX32" fmla="*/ 2292594 w 4295694"/>
              <a:gd name="connsiteY32" fmla="*/ 963942 h 4602950"/>
              <a:gd name="connsiteX33" fmla="*/ 3658628 w 4295694"/>
              <a:gd name="connsiteY33" fmla="*/ 723073 h 4602950"/>
              <a:gd name="connsiteX34" fmla="*/ 3663439 w 4295694"/>
              <a:gd name="connsiteY34" fmla="*/ 662289 h 4602950"/>
              <a:gd name="connsiteX35" fmla="*/ 3794430 w 4295694"/>
              <a:gd name="connsiteY35" fmla="*/ 456674 h 4602950"/>
              <a:gd name="connsiteX36" fmla="*/ 4238061 w 4295694"/>
              <a:gd name="connsiteY36" fmla="*/ 534898 h 4602950"/>
              <a:gd name="connsiteX37" fmla="*/ 4159837 w 4295694"/>
              <a:gd name="connsiteY37" fmla="*/ 978529 h 4602950"/>
              <a:gd name="connsiteX38" fmla="*/ 3921820 w 4295694"/>
              <a:gd name="connsiteY38" fmla="*/ 1031296 h 4602950"/>
              <a:gd name="connsiteX39" fmla="*/ 3863056 w 4295694"/>
              <a:gd name="connsiteY39" fmla="*/ 1015027 h 4602950"/>
              <a:gd name="connsiteX40" fmla="*/ 3169503 w 4295694"/>
              <a:gd name="connsiteY40" fmla="*/ 2216297 h 4602950"/>
              <a:gd name="connsiteX41" fmla="*/ 3844461 w 4295694"/>
              <a:gd name="connsiteY41" fmla="*/ 3180237 h 4602950"/>
              <a:gd name="connsiteX42" fmla="*/ 3708278 w 4295694"/>
              <a:gd name="connsiteY42" fmla="*/ 3265695 h 4602950"/>
              <a:gd name="connsiteX43" fmla="*/ 1410024 w 4295694"/>
              <a:gd name="connsiteY43" fmla="*/ 2964151 h 4602950"/>
              <a:gd name="connsiteX44" fmla="*/ 1376409 w 4295694"/>
              <a:gd name="connsiteY44" fmla="*/ 2928277 h 4602950"/>
              <a:gd name="connsiteX45" fmla="*/ 1156105 w 4295694"/>
              <a:gd name="connsiteY45" fmla="*/ 3177978 h 4602950"/>
              <a:gd name="connsiteX46" fmla="*/ 1202745 w 4295694"/>
              <a:gd name="connsiteY46" fmla="*/ 3230084 h 4602950"/>
              <a:gd name="connsiteX47" fmla="*/ 1236231 w 4295694"/>
              <a:gd name="connsiteY47" fmla="*/ 3297943 h 4602950"/>
              <a:gd name="connsiteX48" fmla="*/ 1246620 w 4295694"/>
              <a:gd name="connsiteY48" fmla="*/ 3361214 h 4602950"/>
              <a:gd name="connsiteX49" fmla="*/ 1138418 w 4295694"/>
              <a:gd name="connsiteY49" fmla="*/ 3948390 h 4602950"/>
              <a:gd name="connsiteX50" fmla="*/ 1183839 w 4295694"/>
              <a:gd name="connsiteY50" fmla="*/ 3969580 h 4602950"/>
              <a:gd name="connsiteX51" fmla="*/ 1566559 w 4295694"/>
              <a:gd name="connsiteY51" fmla="*/ 4498463 h 4602950"/>
              <a:gd name="connsiteX52" fmla="*/ 1577092 w 4295694"/>
              <a:gd name="connsiteY52" fmla="*/ 4602950 h 4602950"/>
              <a:gd name="connsiteX53" fmla="*/ 0 w 4295694"/>
              <a:gd name="connsiteY53" fmla="*/ 4602950 h 4602950"/>
              <a:gd name="connsiteX54" fmla="*/ 10534 w 4295694"/>
              <a:gd name="connsiteY54" fmla="*/ 4498463 h 4602950"/>
              <a:gd name="connsiteX55" fmla="*/ 393255 w 4295694"/>
              <a:gd name="connsiteY55" fmla="*/ 3969580 h 4602950"/>
              <a:gd name="connsiteX56" fmla="*/ 438675 w 4295694"/>
              <a:gd name="connsiteY56" fmla="*/ 3948390 h 4602950"/>
              <a:gd name="connsiteX57" fmla="*/ 330473 w 4295694"/>
              <a:gd name="connsiteY57" fmla="*/ 3361214 h 4602950"/>
              <a:gd name="connsiteX58" fmla="*/ 340862 w 4295694"/>
              <a:gd name="connsiteY58" fmla="*/ 3297943 h 4602950"/>
              <a:gd name="connsiteX59" fmla="*/ 374348 w 4295694"/>
              <a:gd name="connsiteY59" fmla="*/ 3230084 h 4602950"/>
              <a:gd name="connsiteX60" fmla="*/ 400339 w 4295694"/>
              <a:gd name="connsiteY60" fmla="*/ 3201047 h 4602950"/>
              <a:gd name="connsiteX61" fmla="*/ 322880 w 4295694"/>
              <a:gd name="connsiteY61" fmla="*/ 3110756 h 4602950"/>
              <a:gd name="connsiteX62" fmla="*/ 353773 w 4295694"/>
              <a:gd name="connsiteY62" fmla="*/ 2837154 h 4602950"/>
              <a:gd name="connsiteX63" fmla="*/ 405273 w 4295694"/>
              <a:gd name="connsiteY63" fmla="*/ 2780511 h 4602950"/>
              <a:gd name="connsiteX64" fmla="*/ 1005359 w 4295694"/>
              <a:gd name="connsiteY64" fmla="*/ 2395676 h 4602950"/>
              <a:gd name="connsiteX65" fmla="*/ 988063 w 4295694"/>
              <a:gd name="connsiteY65" fmla="*/ 2361529 h 4602950"/>
              <a:gd name="connsiteX66" fmla="*/ 1490754 w 4295694"/>
              <a:gd name="connsiteY66" fmla="*/ 98742 h 46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295694" h="4602950">
                <a:moveTo>
                  <a:pt x="788546" y="3262602"/>
                </a:moveTo>
                <a:lnTo>
                  <a:pt x="722065" y="3276024"/>
                </a:lnTo>
                <a:lnTo>
                  <a:pt x="703443" y="3286707"/>
                </a:lnTo>
                <a:lnTo>
                  <a:pt x="667154" y="3311174"/>
                </a:lnTo>
                <a:lnTo>
                  <a:pt x="650940" y="3329902"/>
                </a:lnTo>
                <a:lnTo>
                  <a:pt x="628475" y="3363222"/>
                </a:lnTo>
                <a:lnTo>
                  <a:pt x="611251" y="3407093"/>
                </a:lnTo>
                <a:lnTo>
                  <a:pt x="611248" y="3407104"/>
                </a:lnTo>
                <a:cubicBezTo>
                  <a:pt x="608837" y="3418885"/>
                  <a:pt x="607571" y="3431083"/>
                  <a:pt x="607571" y="3443577"/>
                </a:cubicBezTo>
                <a:cubicBezTo>
                  <a:pt x="607571" y="3543527"/>
                  <a:pt x="688596" y="3624552"/>
                  <a:pt x="788546" y="3624552"/>
                </a:cubicBezTo>
                <a:cubicBezTo>
                  <a:pt x="888496" y="3624552"/>
                  <a:pt x="969521" y="3543527"/>
                  <a:pt x="969521" y="3443577"/>
                </a:cubicBezTo>
                <a:cubicBezTo>
                  <a:pt x="969521" y="3431083"/>
                  <a:pt x="968255" y="3418885"/>
                  <a:pt x="965845" y="3407104"/>
                </a:cubicBezTo>
                <a:lnTo>
                  <a:pt x="962750" y="3397135"/>
                </a:lnTo>
                <a:lnTo>
                  <a:pt x="962749" y="3397136"/>
                </a:lnTo>
                <a:lnTo>
                  <a:pt x="955298" y="3373133"/>
                </a:lnTo>
                <a:lnTo>
                  <a:pt x="955291" y="3373121"/>
                </a:lnTo>
                <a:lnTo>
                  <a:pt x="920412" y="3321388"/>
                </a:lnTo>
                <a:lnTo>
                  <a:pt x="906965" y="3309169"/>
                </a:lnTo>
                <a:lnTo>
                  <a:pt x="868849" y="3283471"/>
                </a:lnTo>
                <a:lnTo>
                  <a:pt x="852148" y="3275443"/>
                </a:lnTo>
                <a:close/>
                <a:moveTo>
                  <a:pt x="3704648" y="908397"/>
                </a:moveTo>
                <a:lnTo>
                  <a:pt x="2413156" y="1136122"/>
                </a:lnTo>
                <a:lnTo>
                  <a:pt x="3048940" y="2044116"/>
                </a:lnTo>
                <a:close/>
                <a:moveTo>
                  <a:pt x="1220089" y="619236"/>
                </a:moveTo>
                <a:lnTo>
                  <a:pt x="1204000" y="653307"/>
                </a:lnTo>
                <a:cubicBezTo>
                  <a:pt x="955662" y="1247544"/>
                  <a:pt x="1007937" y="1952277"/>
                  <a:pt x="1404665" y="2518863"/>
                </a:cubicBezTo>
                <a:cubicBezTo>
                  <a:pt x="1801394" y="3085450"/>
                  <a:pt x="2445746" y="3375605"/>
                  <a:pt x="3089083" y="3345485"/>
                </a:cubicBezTo>
                <a:lnTo>
                  <a:pt x="3126598" y="3342019"/>
                </a:lnTo>
                <a:lnTo>
                  <a:pt x="3126489" y="3342009"/>
                </a:lnTo>
                <a:cubicBezTo>
                  <a:pt x="2522425" y="3261313"/>
                  <a:pt x="1952730" y="2937731"/>
                  <a:pt x="1575619" y="2399160"/>
                </a:cubicBezTo>
                <a:cubicBezTo>
                  <a:pt x="1198508" y="1860590"/>
                  <a:pt x="1089288" y="1214580"/>
                  <a:pt x="1220060" y="619347"/>
                </a:cubicBezTo>
                <a:close/>
                <a:moveTo>
                  <a:pt x="1617635" y="0"/>
                </a:moveTo>
                <a:lnTo>
                  <a:pt x="2292594" y="963942"/>
                </a:lnTo>
                <a:lnTo>
                  <a:pt x="3658628" y="723073"/>
                </a:lnTo>
                <a:lnTo>
                  <a:pt x="3663439" y="662289"/>
                </a:lnTo>
                <a:cubicBezTo>
                  <a:pt x="3677595" y="582007"/>
                  <a:pt x="3722377" y="507126"/>
                  <a:pt x="3794430" y="456674"/>
                </a:cubicBezTo>
                <a:cubicBezTo>
                  <a:pt x="3938536" y="355769"/>
                  <a:pt x="4137157" y="390792"/>
                  <a:pt x="4238061" y="534898"/>
                </a:cubicBezTo>
                <a:cubicBezTo>
                  <a:pt x="4338965" y="679004"/>
                  <a:pt x="4303943" y="877625"/>
                  <a:pt x="4159837" y="978529"/>
                </a:cubicBezTo>
                <a:cubicBezTo>
                  <a:pt x="4087784" y="1028981"/>
                  <a:pt x="4002102" y="1045452"/>
                  <a:pt x="3921820" y="1031296"/>
                </a:cubicBezTo>
                <a:lnTo>
                  <a:pt x="3863056" y="1015027"/>
                </a:lnTo>
                <a:lnTo>
                  <a:pt x="3169503" y="2216297"/>
                </a:lnTo>
                <a:lnTo>
                  <a:pt x="3844461" y="3180237"/>
                </a:lnTo>
                <a:lnTo>
                  <a:pt x="3708278" y="3265695"/>
                </a:lnTo>
                <a:cubicBezTo>
                  <a:pt x="2956045" y="3686124"/>
                  <a:pt x="2019093" y="3555481"/>
                  <a:pt x="1410024" y="2964151"/>
                </a:cubicBezTo>
                <a:lnTo>
                  <a:pt x="1376409" y="2928277"/>
                </a:lnTo>
                <a:lnTo>
                  <a:pt x="1156105" y="3177978"/>
                </a:lnTo>
                <a:lnTo>
                  <a:pt x="1202745" y="3230084"/>
                </a:lnTo>
                <a:cubicBezTo>
                  <a:pt x="1216415" y="3250449"/>
                  <a:pt x="1227745" y="3273276"/>
                  <a:pt x="1236231" y="3297943"/>
                </a:cubicBezTo>
                <a:lnTo>
                  <a:pt x="1246620" y="3361214"/>
                </a:lnTo>
                <a:lnTo>
                  <a:pt x="1138418" y="3948390"/>
                </a:lnTo>
                <a:lnTo>
                  <a:pt x="1183839" y="3969580"/>
                </a:lnTo>
                <a:cubicBezTo>
                  <a:pt x="1377847" y="4081138"/>
                  <a:pt x="1520277" y="4272289"/>
                  <a:pt x="1566559" y="4498463"/>
                </a:cubicBezTo>
                <a:lnTo>
                  <a:pt x="1577092" y="4602950"/>
                </a:lnTo>
                <a:lnTo>
                  <a:pt x="0" y="4602950"/>
                </a:lnTo>
                <a:lnTo>
                  <a:pt x="10534" y="4498463"/>
                </a:lnTo>
                <a:cubicBezTo>
                  <a:pt x="56816" y="4272289"/>
                  <a:pt x="199246" y="4081138"/>
                  <a:pt x="393255" y="3969580"/>
                </a:cubicBezTo>
                <a:lnTo>
                  <a:pt x="438675" y="3948390"/>
                </a:lnTo>
                <a:lnTo>
                  <a:pt x="330473" y="3361214"/>
                </a:lnTo>
                <a:lnTo>
                  <a:pt x="340862" y="3297943"/>
                </a:lnTo>
                <a:cubicBezTo>
                  <a:pt x="349348" y="3273276"/>
                  <a:pt x="360679" y="3250449"/>
                  <a:pt x="374348" y="3230084"/>
                </a:cubicBezTo>
                <a:lnTo>
                  <a:pt x="400339" y="3201047"/>
                </a:lnTo>
                <a:lnTo>
                  <a:pt x="322880" y="3110756"/>
                </a:lnTo>
                <a:cubicBezTo>
                  <a:pt x="267986" y="3046768"/>
                  <a:pt x="283977" y="2937741"/>
                  <a:pt x="353773" y="2837154"/>
                </a:cubicBezTo>
                <a:lnTo>
                  <a:pt x="405273" y="2780511"/>
                </a:lnTo>
                <a:lnTo>
                  <a:pt x="1005359" y="2395676"/>
                </a:lnTo>
                <a:lnTo>
                  <a:pt x="988063" y="2361529"/>
                </a:lnTo>
                <a:cubicBezTo>
                  <a:pt x="640709" y="1586944"/>
                  <a:pt x="838400" y="661814"/>
                  <a:pt x="1490754" y="98742"/>
                </a:cubicBez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0407" y="1899285"/>
            <a:ext cx="2333958" cy="4110827"/>
          </a:xfrm>
          <a:prstGeom prst="rect">
            <a:avLst/>
          </a:prstGeom>
          <a:solidFill>
            <a:srgbClr val="BB3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109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grayscl/>
          </a:blip>
          <a:srcRect/>
          <a:stretch>
            <a:fillRect/>
          </a:stretch>
        </p:blipFill>
        <p:spPr>
          <a:xfrm>
            <a:off x="1038818" y="2358521"/>
            <a:ext cx="1757137" cy="175713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35" name="矩形 34"/>
          <p:cNvSpPr/>
          <p:nvPr/>
        </p:nvSpPr>
        <p:spPr>
          <a:xfrm>
            <a:off x="75040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533717" y="1899285"/>
            <a:ext cx="2333958" cy="4110827"/>
          </a:xfrm>
          <a:prstGeom prst="rect">
            <a:avLst/>
          </a:prstGeom>
          <a:solidFill>
            <a:srgbClr val="39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367440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40" name="矩形 39"/>
          <p:cNvSpPr/>
          <p:nvPr/>
        </p:nvSpPr>
        <p:spPr>
          <a:xfrm>
            <a:off x="353371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317027" y="1899285"/>
            <a:ext cx="2333958" cy="4110827"/>
          </a:xfrm>
          <a:prstGeom prst="rect">
            <a:avLst/>
          </a:prstGeom>
          <a:solidFill>
            <a:srgbClr val="FFB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645771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44" name="矩形 43"/>
          <p:cNvSpPr/>
          <p:nvPr/>
        </p:nvSpPr>
        <p:spPr>
          <a:xfrm>
            <a:off x="631702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100337" y="1899285"/>
            <a:ext cx="2333958" cy="4110827"/>
          </a:xfrm>
          <a:prstGeom prst="rect">
            <a:avLst/>
          </a:prstGeom>
          <a:solidFill>
            <a:srgbClr val="0373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9241022" y="4508459"/>
            <a:ext cx="2052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</p:txBody>
      </p:sp>
      <p:sp>
        <p:nvSpPr>
          <p:cNvPr id="48" name="矩形 47"/>
          <p:cNvSpPr/>
          <p:nvPr/>
        </p:nvSpPr>
        <p:spPr>
          <a:xfrm>
            <a:off x="9100337" y="1830185"/>
            <a:ext cx="2333958" cy="69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>
            <a:grayscl/>
          </a:blip>
          <a:srcRect/>
          <a:stretch>
            <a:fillRect/>
          </a:stretch>
        </p:blipFill>
        <p:spPr>
          <a:xfrm>
            <a:off x="3822129" y="2358521"/>
            <a:ext cx="1757136" cy="175713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>
            <a:grayscl/>
          </a:blip>
          <a:srcRect/>
          <a:stretch>
            <a:fillRect/>
          </a:stretch>
        </p:blipFill>
        <p:spPr>
          <a:xfrm>
            <a:off x="6605439" y="2358521"/>
            <a:ext cx="1757136" cy="175713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>
            <a:grayscl/>
          </a:blip>
          <a:srcRect t="-165"/>
          <a:stretch>
            <a:fillRect/>
          </a:stretch>
        </p:blipFill>
        <p:spPr>
          <a:xfrm>
            <a:off x="9388748" y="2358521"/>
            <a:ext cx="1757136" cy="175713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81316" y="2085625"/>
            <a:ext cx="2482850" cy="3719512"/>
            <a:chOff x="945" y="1492"/>
            <a:chExt cx="1564" cy="2343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182" y="1679"/>
              <a:ext cx="1267" cy="1964"/>
            </a:xfrm>
            <a:custGeom>
              <a:avLst/>
              <a:gdLst>
                <a:gd name="T0" fmla="*/ 303 w 534"/>
                <a:gd name="T1" fmla="*/ 483 h 829"/>
                <a:gd name="T2" fmla="*/ 285 w 534"/>
                <a:gd name="T3" fmla="*/ 372 h 829"/>
                <a:gd name="T4" fmla="*/ 341 w 534"/>
                <a:gd name="T5" fmla="*/ 316 h 829"/>
                <a:gd name="T6" fmla="*/ 394 w 534"/>
                <a:gd name="T7" fmla="*/ 375 h 829"/>
                <a:gd name="T8" fmla="*/ 386 w 534"/>
                <a:gd name="T9" fmla="*/ 474 h 829"/>
                <a:gd name="T10" fmla="*/ 339 w 534"/>
                <a:gd name="T11" fmla="*/ 254 h 829"/>
                <a:gd name="T12" fmla="*/ 281 w 534"/>
                <a:gd name="T13" fmla="*/ 273 h 829"/>
                <a:gd name="T14" fmla="*/ 242 w 534"/>
                <a:gd name="T15" fmla="*/ 344 h 829"/>
                <a:gd name="T16" fmla="*/ 238 w 534"/>
                <a:gd name="T17" fmla="*/ 449 h 829"/>
                <a:gd name="T18" fmla="*/ 274 w 534"/>
                <a:gd name="T19" fmla="*/ 533 h 829"/>
                <a:gd name="T20" fmla="*/ 330 w 534"/>
                <a:gd name="T21" fmla="*/ 569 h 829"/>
                <a:gd name="T22" fmla="*/ 385 w 534"/>
                <a:gd name="T23" fmla="*/ 549 h 829"/>
                <a:gd name="T24" fmla="*/ 420 w 534"/>
                <a:gd name="T25" fmla="*/ 490 h 829"/>
                <a:gd name="T26" fmla="*/ 431 w 534"/>
                <a:gd name="T27" fmla="*/ 409 h 829"/>
                <a:gd name="T28" fmla="*/ 414 w 534"/>
                <a:gd name="T29" fmla="*/ 329 h 829"/>
                <a:gd name="T30" fmla="*/ 375 w 534"/>
                <a:gd name="T31" fmla="*/ 272 h 829"/>
                <a:gd name="T32" fmla="*/ 352 w 534"/>
                <a:gd name="T33" fmla="*/ 635 h 829"/>
                <a:gd name="T34" fmla="*/ 198 w 534"/>
                <a:gd name="T35" fmla="*/ 516 h 829"/>
                <a:gd name="T36" fmla="*/ 228 w 534"/>
                <a:gd name="T37" fmla="*/ 234 h 829"/>
                <a:gd name="T38" fmla="*/ 388 w 534"/>
                <a:gd name="T39" fmla="*/ 217 h 829"/>
                <a:gd name="T40" fmla="*/ 463 w 534"/>
                <a:gd name="T41" fmla="*/ 409 h 829"/>
                <a:gd name="T42" fmla="*/ 402 w 534"/>
                <a:gd name="T43" fmla="*/ 604 h 829"/>
                <a:gd name="T44" fmla="*/ 298 w 534"/>
                <a:gd name="T45" fmla="*/ 130 h 829"/>
                <a:gd name="T46" fmla="*/ 196 w 534"/>
                <a:gd name="T47" fmla="*/ 186 h 829"/>
                <a:gd name="T48" fmla="*/ 133 w 534"/>
                <a:gd name="T49" fmla="*/ 345 h 829"/>
                <a:gd name="T50" fmla="*/ 155 w 534"/>
                <a:gd name="T51" fmla="*/ 547 h 829"/>
                <a:gd name="T52" fmla="*/ 245 w 534"/>
                <a:gd name="T53" fmla="*/ 673 h 829"/>
                <a:gd name="T54" fmla="*/ 354 w 534"/>
                <a:gd name="T55" fmla="*/ 689 h 829"/>
                <a:gd name="T56" fmla="*/ 437 w 534"/>
                <a:gd name="T57" fmla="*/ 616 h 829"/>
                <a:gd name="T58" fmla="*/ 480 w 534"/>
                <a:gd name="T59" fmla="*/ 499 h 829"/>
                <a:gd name="T60" fmla="*/ 482 w 534"/>
                <a:gd name="T61" fmla="*/ 362 h 829"/>
                <a:gd name="T62" fmla="*/ 443 w 534"/>
                <a:gd name="T63" fmla="*/ 238 h 829"/>
                <a:gd name="T64" fmla="*/ 368 w 534"/>
                <a:gd name="T65" fmla="*/ 150 h 829"/>
                <a:gd name="T66" fmla="*/ 265 w 534"/>
                <a:gd name="T67" fmla="*/ 765 h 829"/>
                <a:gd name="T68" fmla="*/ 61 w 534"/>
                <a:gd name="T69" fmla="*/ 416 h 829"/>
                <a:gd name="T70" fmla="*/ 241 w 534"/>
                <a:gd name="T71" fmla="*/ 63 h 829"/>
                <a:gd name="T72" fmla="*/ 464 w 534"/>
                <a:gd name="T73" fmla="*/ 203 h 829"/>
                <a:gd name="T74" fmla="*/ 507 w 534"/>
                <a:gd name="T75" fmla="*/ 517 h 829"/>
                <a:gd name="T76" fmla="*/ 356 w 534"/>
                <a:gd name="T77" fmla="*/ 756 h 829"/>
                <a:gd name="T78" fmla="*/ 223 w 534"/>
                <a:gd name="T79" fmla="*/ 4 h 829"/>
                <a:gd name="T80" fmla="*/ 69 w 534"/>
                <a:gd name="T81" fmla="*/ 126 h 829"/>
                <a:gd name="T82" fmla="*/ 1 w 534"/>
                <a:gd name="T83" fmla="*/ 417 h 829"/>
                <a:gd name="T84" fmla="*/ 87 w 534"/>
                <a:gd name="T85" fmla="*/ 708 h 829"/>
                <a:gd name="T86" fmla="*/ 251 w 534"/>
                <a:gd name="T87" fmla="*/ 826 h 829"/>
                <a:gd name="T88" fmla="*/ 404 w 534"/>
                <a:gd name="T89" fmla="*/ 778 h 829"/>
                <a:gd name="T90" fmla="*/ 496 w 534"/>
                <a:gd name="T91" fmla="*/ 641 h 829"/>
                <a:gd name="T92" fmla="*/ 533 w 534"/>
                <a:gd name="T93" fmla="*/ 470 h 829"/>
                <a:gd name="T94" fmla="*/ 517 w 534"/>
                <a:gd name="T95" fmla="*/ 286 h 829"/>
                <a:gd name="T96" fmla="*/ 451 w 534"/>
                <a:gd name="T97" fmla="*/ 127 h 829"/>
                <a:gd name="T98" fmla="*/ 330 w 534"/>
                <a:gd name="T99" fmla="*/ 17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4" h="829">
                  <a:moveTo>
                    <a:pt x="347" y="506"/>
                  </a:moveTo>
                  <a:cubicBezTo>
                    <a:pt x="339" y="507"/>
                    <a:pt x="331" y="506"/>
                    <a:pt x="324" y="502"/>
                  </a:cubicBezTo>
                  <a:cubicBezTo>
                    <a:pt x="316" y="497"/>
                    <a:pt x="309" y="491"/>
                    <a:pt x="303" y="483"/>
                  </a:cubicBezTo>
                  <a:cubicBezTo>
                    <a:pt x="297" y="474"/>
                    <a:pt x="291" y="463"/>
                    <a:pt x="288" y="452"/>
                  </a:cubicBezTo>
                  <a:cubicBezTo>
                    <a:pt x="284" y="440"/>
                    <a:pt x="282" y="426"/>
                    <a:pt x="281" y="412"/>
                  </a:cubicBezTo>
                  <a:cubicBezTo>
                    <a:pt x="281" y="398"/>
                    <a:pt x="282" y="384"/>
                    <a:pt x="285" y="372"/>
                  </a:cubicBezTo>
                  <a:cubicBezTo>
                    <a:pt x="288" y="360"/>
                    <a:pt x="292" y="350"/>
                    <a:pt x="298" y="341"/>
                  </a:cubicBezTo>
                  <a:cubicBezTo>
                    <a:pt x="304" y="332"/>
                    <a:pt x="310" y="326"/>
                    <a:pt x="317" y="321"/>
                  </a:cubicBezTo>
                  <a:cubicBezTo>
                    <a:pt x="325" y="317"/>
                    <a:pt x="333" y="315"/>
                    <a:pt x="341" y="316"/>
                  </a:cubicBezTo>
                  <a:cubicBezTo>
                    <a:pt x="349" y="317"/>
                    <a:pt x="356" y="320"/>
                    <a:pt x="363" y="325"/>
                  </a:cubicBezTo>
                  <a:cubicBezTo>
                    <a:pt x="370" y="330"/>
                    <a:pt x="376" y="337"/>
                    <a:pt x="381" y="346"/>
                  </a:cubicBezTo>
                  <a:cubicBezTo>
                    <a:pt x="386" y="354"/>
                    <a:pt x="391" y="364"/>
                    <a:pt x="394" y="375"/>
                  </a:cubicBezTo>
                  <a:cubicBezTo>
                    <a:pt x="397" y="386"/>
                    <a:pt x="398" y="398"/>
                    <a:pt x="399" y="410"/>
                  </a:cubicBezTo>
                  <a:cubicBezTo>
                    <a:pt x="399" y="422"/>
                    <a:pt x="398" y="434"/>
                    <a:pt x="396" y="445"/>
                  </a:cubicBezTo>
                  <a:cubicBezTo>
                    <a:pt x="394" y="456"/>
                    <a:pt x="390" y="466"/>
                    <a:pt x="386" y="474"/>
                  </a:cubicBezTo>
                  <a:cubicBezTo>
                    <a:pt x="381" y="483"/>
                    <a:pt x="376" y="490"/>
                    <a:pt x="369" y="496"/>
                  </a:cubicBezTo>
                  <a:cubicBezTo>
                    <a:pt x="363" y="502"/>
                    <a:pt x="355" y="505"/>
                    <a:pt x="347" y="506"/>
                  </a:cubicBezTo>
                  <a:moveTo>
                    <a:pt x="339" y="254"/>
                  </a:moveTo>
                  <a:cubicBezTo>
                    <a:pt x="332" y="253"/>
                    <a:pt x="325" y="253"/>
                    <a:pt x="319" y="254"/>
                  </a:cubicBezTo>
                  <a:cubicBezTo>
                    <a:pt x="312" y="255"/>
                    <a:pt x="306" y="257"/>
                    <a:pt x="299" y="260"/>
                  </a:cubicBezTo>
                  <a:cubicBezTo>
                    <a:pt x="293" y="264"/>
                    <a:pt x="287" y="268"/>
                    <a:pt x="281" y="273"/>
                  </a:cubicBezTo>
                  <a:cubicBezTo>
                    <a:pt x="276" y="278"/>
                    <a:pt x="270" y="284"/>
                    <a:pt x="265" y="292"/>
                  </a:cubicBezTo>
                  <a:cubicBezTo>
                    <a:pt x="260" y="299"/>
                    <a:pt x="256" y="307"/>
                    <a:pt x="252" y="316"/>
                  </a:cubicBezTo>
                  <a:cubicBezTo>
                    <a:pt x="248" y="324"/>
                    <a:pt x="245" y="334"/>
                    <a:pt x="242" y="344"/>
                  </a:cubicBezTo>
                  <a:cubicBezTo>
                    <a:pt x="239" y="355"/>
                    <a:pt x="237" y="366"/>
                    <a:pt x="236" y="377"/>
                  </a:cubicBezTo>
                  <a:cubicBezTo>
                    <a:pt x="235" y="389"/>
                    <a:pt x="234" y="401"/>
                    <a:pt x="235" y="413"/>
                  </a:cubicBezTo>
                  <a:cubicBezTo>
                    <a:pt x="235" y="425"/>
                    <a:pt x="236" y="437"/>
                    <a:pt x="238" y="449"/>
                  </a:cubicBezTo>
                  <a:cubicBezTo>
                    <a:pt x="240" y="460"/>
                    <a:pt x="243" y="471"/>
                    <a:pt x="247" y="481"/>
                  </a:cubicBezTo>
                  <a:cubicBezTo>
                    <a:pt x="250" y="491"/>
                    <a:pt x="254" y="501"/>
                    <a:pt x="259" y="510"/>
                  </a:cubicBezTo>
                  <a:cubicBezTo>
                    <a:pt x="263" y="518"/>
                    <a:pt x="268" y="526"/>
                    <a:pt x="274" y="533"/>
                  </a:cubicBezTo>
                  <a:cubicBezTo>
                    <a:pt x="279" y="540"/>
                    <a:pt x="285" y="546"/>
                    <a:pt x="291" y="551"/>
                  </a:cubicBezTo>
                  <a:cubicBezTo>
                    <a:pt x="297" y="556"/>
                    <a:pt x="303" y="560"/>
                    <a:pt x="310" y="563"/>
                  </a:cubicBezTo>
                  <a:cubicBezTo>
                    <a:pt x="316" y="566"/>
                    <a:pt x="323" y="568"/>
                    <a:pt x="330" y="569"/>
                  </a:cubicBezTo>
                  <a:cubicBezTo>
                    <a:pt x="336" y="570"/>
                    <a:pt x="343" y="570"/>
                    <a:pt x="350" y="568"/>
                  </a:cubicBezTo>
                  <a:cubicBezTo>
                    <a:pt x="356" y="567"/>
                    <a:pt x="363" y="565"/>
                    <a:pt x="369" y="561"/>
                  </a:cubicBezTo>
                  <a:cubicBezTo>
                    <a:pt x="374" y="558"/>
                    <a:pt x="380" y="554"/>
                    <a:pt x="385" y="549"/>
                  </a:cubicBezTo>
                  <a:cubicBezTo>
                    <a:pt x="390" y="544"/>
                    <a:pt x="395" y="539"/>
                    <a:pt x="399" y="533"/>
                  </a:cubicBezTo>
                  <a:cubicBezTo>
                    <a:pt x="404" y="526"/>
                    <a:pt x="408" y="520"/>
                    <a:pt x="411" y="513"/>
                  </a:cubicBezTo>
                  <a:cubicBezTo>
                    <a:pt x="415" y="505"/>
                    <a:pt x="418" y="498"/>
                    <a:pt x="420" y="490"/>
                  </a:cubicBezTo>
                  <a:cubicBezTo>
                    <a:pt x="423" y="482"/>
                    <a:pt x="425" y="473"/>
                    <a:pt x="427" y="465"/>
                  </a:cubicBezTo>
                  <a:cubicBezTo>
                    <a:pt x="428" y="456"/>
                    <a:pt x="430" y="447"/>
                    <a:pt x="430" y="438"/>
                  </a:cubicBezTo>
                  <a:cubicBezTo>
                    <a:pt x="431" y="429"/>
                    <a:pt x="431" y="419"/>
                    <a:pt x="431" y="409"/>
                  </a:cubicBezTo>
                  <a:cubicBezTo>
                    <a:pt x="431" y="400"/>
                    <a:pt x="430" y="390"/>
                    <a:pt x="428" y="381"/>
                  </a:cubicBezTo>
                  <a:cubicBezTo>
                    <a:pt x="427" y="372"/>
                    <a:pt x="425" y="363"/>
                    <a:pt x="423" y="354"/>
                  </a:cubicBezTo>
                  <a:cubicBezTo>
                    <a:pt x="420" y="346"/>
                    <a:pt x="418" y="337"/>
                    <a:pt x="414" y="329"/>
                  </a:cubicBezTo>
                  <a:cubicBezTo>
                    <a:pt x="411" y="322"/>
                    <a:pt x="408" y="314"/>
                    <a:pt x="404" y="307"/>
                  </a:cubicBezTo>
                  <a:cubicBezTo>
                    <a:pt x="400" y="300"/>
                    <a:pt x="395" y="294"/>
                    <a:pt x="390" y="288"/>
                  </a:cubicBezTo>
                  <a:cubicBezTo>
                    <a:pt x="386" y="282"/>
                    <a:pt x="381" y="276"/>
                    <a:pt x="375" y="272"/>
                  </a:cubicBezTo>
                  <a:cubicBezTo>
                    <a:pt x="370" y="267"/>
                    <a:pt x="364" y="263"/>
                    <a:pt x="358" y="260"/>
                  </a:cubicBezTo>
                  <a:cubicBezTo>
                    <a:pt x="352" y="257"/>
                    <a:pt x="345" y="255"/>
                    <a:pt x="339" y="254"/>
                  </a:cubicBezTo>
                  <a:moveTo>
                    <a:pt x="352" y="635"/>
                  </a:moveTo>
                  <a:cubicBezTo>
                    <a:pt x="333" y="641"/>
                    <a:pt x="313" y="640"/>
                    <a:pt x="294" y="633"/>
                  </a:cubicBezTo>
                  <a:cubicBezTo>
                    <a:pt x="275" y="625"/>
                    <a:pt x="256" y="612"/>
                    <a:pt x="240" y="592"/>
                  </a:cubicBezTo>
                  <a:cubicBezTo>
                    <a:pt x="223" y="572"/>
                    <a:pt x="209" y="546"/>
                    <a:pt x="198" y="516"/>
                  </a:cubicBezTo>
                  <a:cubicBezTo>
                    <a:pt x="187" y="486"/>
                    <a:pt x="181" y="451"/>
                    <a:pt x="179" y="414"/>
                  </a:cubicBezTo>
                  <a:cubicBezTo>
                    <a:pt x="178" y="377"/>
                    <a:pt x="182" y="342"/>
                    <a:pt x="191" y="311"/>
                  </a:cubicBezTo>
                  <a:cubicBezTo>
                    <a:pt x="200" y="281"/>
                    <a:pt x="212" y="255"/>
                    <a:pt x="228" y="234"/>
                  </a:cubicBezTo>
                  <a:cubicBezTo>
                    <a:pt x="243" y="215"/>
                    <a:pt x="260" y="200"/>
                    <a:pt x="279" y="192"/>
                  </a:cubicBezTo>
                  <a:cubicBezTo>
                    <a:pt x="297" y="185"/>
                    <a:pt x="317" y="183"/>
                    <a:pt x="336" y="188"/>
                  </a:cubicBezTo>
                  <a:cubicBezTo>
                    <a:pt x="355" y="192"/>
                    <a:pt x="372" y="202"/>
                    <a:pt x="388" y="217"/>
                  </a:cubicBezTo>
                  <a:cubicBezTo>
                    <a:pt x="402" y="230"/>
                    <a:pt x="415" y="248"/>
                    <a:pt x="426" y="268"/>
                  </a:cubicBezTo>
                  <a:cubicBezTo>
                    <a:pt x="437" y="287"/>
                    <a:pt x="445" y="309"/>
                    <a:pt x="452" y="333"/>
                  </a:cubicBezTo>
                  <a:cubicBezTo>
                    <a:pt x="458" y="357"/>
                    <a:pt x="462" y="382"/>
                    <a:pt x="463" y="409"/>
                  </a:cubicBezTo>
                  <a:cubicBezTo>
                    <a:pt x="464" y="435"/>
                    <a:pt x="462" y="461"/>
                    <a:pt x="457" y="485"/>
                  </a:cubicBezTo>
                  <a:cubicBezTo>
                    <a:pt x="453" y="509"/>
                    <a:pt x="446" y="531"/>
                    <a:pt x="437" y="551"/>
                  </a:cubicBezTo>
                  <a:cubicBezTo>
                    <a:pt x="427" y="572"/>
                    <a:pt x="415" y="590"/>
                    <a:pt x="402" y="604"/>
                  </a:cubicBezTo>
                  <a:cubicBezTo>
                    <a:pt x="387" y="619"/>
                    <a:pt x="371" y="630"/>
                    <a:pt x="352" y="635"/>
                  </a:cubicBezTo>
                  <a:moveTo>
                    <a:pt x="334" y="135"/>
                  </a:moveTo>
                  <a:cubicBezTo>
                    <a:pt x="322" y="131"/>
                    <a:pt x="310" y="129"/>
                    <a:pt x="298" y="130"/>
                  </a:cubicBezTo>
                  <a:cubicBezTo>
                    <a:pt x="286" y="130"/>
                    <a:pt x="274" y="132"/>
                    <a:pt x="262" y="136"/>
                  </a:cubicBezTo>
                  <a:cubicBezTo>
                    <a:pt x="250" y="140"/>
                    <a:pt x="239" y="147"/>
                    <a:pt x="228" y="155"/>
                  </a:cubicBezTo>
                  <a:cubicBezTo>
                    <a:pt x="216" y="163"/>
                    <a:pt x="206" y="173"/>
                    <a:pt x="196" y="186"/>
                  </a:cubicBezTo>
                  <a:cubicBezTo>
                    <a:pt x="185" y="198"/>
                    <a:pt x="176" y="212"/>
                    <a:pt x="168" y="228"/>
                  </a:cubicBezTo>
                  <a:cubicBezTo>
                    <a:pt x="159" y="245"/>
                    <a:pt x="152" y="263"/>
                    <a:pt x="146" y="282"/>
                  </a:cubicBezTo>
                  <a:cubicBezTo>
                    <a:pt x="141" y="302"/>
                    <a:pt x="136" y="323"/>
                    <a:pt x="133" y="345"/>
                  </a:cubicBezTo>
                  <a:cubicBezTo>
                    <a:pt x="130" y="367"/>
                    <a:pt x="129" y="391"/>
                    <a:pt x="130" y="415"/>
                  </a:cubicBezTo>
                  <a:cubicBezTo>
                    <a:pt x="131" y="439"/>
                    <a:pt x="134" y="462"/>
                    <a:pt x="138" y="484"/>
                  </a:cubicBezTo>
                  <a:cubicBezTo>
                    <a:pt x="142" y="507"/>
                    <a:pt x="148" y="528"/>
                    <a:pt x="155" y="547"/>
                  </a:cubicBezTo>
                  <a:cubicBezTo>
                    <a:pt x="162" y="566"/>
                    <a:pt x="171" y="584"/>
                    <a:pt x="180" y="600"/>
                  </a:cubicBezTo>
                  <a:cubicBezTo>
                    <a:pt x="190" y="616"/>
                    <a:pt x="200" y="630"/>
                    <a:pt x="211" y="643"/>
                  </a:cubicBezTo>
                  <a:cubicBezTo>
                    <a:pt x="222" y="655"/>
                    <a:pt x="233" y="665"/>
                    <a:pt x="245" y="673"/>
                  </a:cubicBezTo>
                  <a:cubicBezTo>
                    <a:pt x="257" y="680"/>
                    <a:pt x="269" y="686"/>
                    <a:pt x="282" y="690"/>
                  </a:cubicBezTo>
                  <a:cubicBezTo>
                    <a:pt x="294" y="694"/>
                    <a:pt x="306" y="696"/>
                    <a:pt x="318" y="695"/>
                  </a:cubicBezTo>
                  <a:cubicBezTo>
                    <a:pt x="330" y="695"/>
                    <a:pt x="342" y="693"/>
                    <a:pt x="354" y="689"/>
                  </a:cubicBezTo>
                  <a:cubicBezTo>
                    <a:pt x="365" y="685"/>
                    <a:pt x="376" y="679"/>
                    <a:pt x="387" y="672"/>
                  </a:cubicBezTo>
                  <a:cubicBezTo>
                    <a:pt x="396" y="665"/>
                    <a:pt x="406" y="657"/>
                    <a:pt x="414" y="647"/>
                  </a:cubicBezTo>
                  <a:cubicBezTo>
                    <a:pt x="423" y="638"/>
                    <a:pt x="430" y="627"/>
                    <a:pt x="437" y="616"/>
                  </a:cubicBezTo>
                  <a:cubicBezTo>
                    <a:pt x="444" y="605"/>
                    <a:pt x="450" y="593"/>
                    <a:pt x="456" y="581"/>
                  </a:cubicBezTo>
                  <a:cubicBezTo>
                    <a:pt x="461" y="568"/>
                    <a:pt x="466" y="555"/>
                    <a:pt x="470" y="541"/>
                  </a:cubicBezTo>
                  <a:cubicBezTo>
                    <a:pt x="474" y="528"/>
                    <a:pt x="477" y="514"/>
                    <a:pt x="480" y="499"/>
                  </a:cubicBezTo>
                  <a:cubicBezTo>
                    <a:pt x="482" y="485"/>
                    <a:pt x="484" y="470"/>
                    <a:pt x="485" y="455"/>
                  </a:cubicBezTo>
                  <a:cubicBezTo>
                    <a:pt x="486" y="440"/>
                    <a:pt x="487" y="424"/>
                    <a:pt x="486" y="408"/>
                  </a:cubicBezTo>
                  <a:cubicBezTo>
                    <a:pt x="485" y="392"/>
                    <a:pt x="484" y="377"/>
                    <a:pt x="482" y="362"/>
                  </a:cubicBezTo>
                  <a:cubicBezTo>
                    <a:pt x="480" y="347"/>
                    <a:pt x="477" y="332"/>
                    <a:pt x="473" y="318"/>
                  </a:cubicBezTo>
                  <a:cubicBezTo>
                    <a:pt x="470" y="303"/>
                    <a:pt x="465" y="290"/>
                    <a:pt x="460" y="276"/>
                  </a:cubicBezTo>
                  <a:cubicBezTo>
                    <a:pt x="455" y="263"/>
                    <a:pt x="450" y="250"/>
                    <a:pt x="443" y="238"/>
                  </a:cubicBezTo>
                  <a:cubicBezTo>
                    <a:pt x="437" y="226"/>
                    <a:pt x="430" y="214"/>
                    <a:pt x="422" y="203"/>
                  </a:cubicBezTo>
                  <a:cubicBezTo>
                    <a:pt x="414" y="193"/>
                    <a:pt x="406" y="183"/>
                    <a:pt x="397" y="174"/>
                  </a:cubicBezTo>
                  <a:cubicBezTo>
                    <a:pt x="388" y="165"/>
                    <a:pt x="378" y="157"/>
                    <a:pt x="368" y="150"/>
                  </a:cubicBezTo>
                  <a:cubicBezTo>
                    <a:pt x="357" y="144"/>
                    <a:pt x="346" y="138"/>
                    <a:pt x="334" y="135"/>
                  </a:cubicBezTo>
                  <a:moveTo>
                    <a:pt x="356" y="756"/>
                  </a:moveTo>
                  <a:cubicBezTo>
                    <a:pt x="326" y="769"/>
                    <a:pt x="295" y="772"/>
                    <a:pt x="265" y="765"/>
                  </a:cubicBezTo>
                  <a:cubicBezTo>
                    <a:pt x="232" y="758"/>
                    <a:pt x="201" y="739"/>
                    <a:pt x="172" y="711"/>
                  </a:cubicBezTo>
                  <a:cubicBezTo>
                    <a:pt x="142" y="681"/>
                    <a:pt x="115" y="640"/>
                    <a:pt x="96" y="590"/>
                  </a:cubicBezTo>
                  <a:cubicBezTo>
                    <a:pt x="76" y="539"/>
                    <a:pt x="63" y="479"/>
                    <a:pt x="61" y="416"/>
                  </a:cubicBezTo>
                  <a:cubicBezTo>
                    <a:pt x="59" y="353"/>
                    <a:pt x="68" y="293"/>
                    <a:pt x="85" y="242"/>
                  </a:cubicBezTo>
                  <a:cubicBezTo>
                    <a:pt x="101" y="192"/>
                    <a:pt x="124" y="151"/>
                    <a:pt x="152" y="120"/>
                  </a:cubicBezTo>
                  <a:cubicBezTo>
                    <a:pt x="179" y="91"/>
                    <a:pt x="209" y="72"/>
                    <a:pt x="241" y="63"/>
                  </a:cubicBezTo>
                  <a:cubicBezTo>
                    <a:pt x="270" y="55"/>
                    <a:pt x="301" y="57"/>
                    <a:pt x="332" y="69"/>
                  </a:cubicBezTo>
                  <a:cubicBezTo>
                    <a:pt x="360" y="80"/>
                    <a:pt x="386" y="98"/>
                    <a:pt x="409" y="122"/>
                  </a:cubicBezTo>
                  <a:cubicBezTo>
                    <a:pt x="430" y="145"/>
                    <a:pt x="448" y="172"/>
                    <a:pt x="464" y="203"/>
                  </a:cubicBezTo>
                  <a:cubicBezTo>
                    <a:pt x="478" y="232"/>
                    <a:pt x="490" y="265"/>
                    <a:pt x="498" y="300"/>
                  </a:cubicBezTo>
                  <a:cubicBezTo>
                    <a:pt x="507" y="333"/>
                    <a:pt x="512" y="370"/>
                    <a:pt x="513" y="408"/>
                  </a:cubicBezTo>
                  <a:cubicBezTo>
                    <a:pt x="515" y="446"/>
                    <a:pt x="512" y="482"/>
                    <a:pt x="507" y="517"/>
                  </a:cubicBezTo>
                  <a:cubicBezTo>
                    <a:pt x="501" y="552"/>
                    <a:pt x="491" y="585"/>
                    <a:pt x="479" y="615"/>
                  </a:cubicBezTo>
                  <a:cubicBezTo>
                    <a:pt x="466" y="647"/>
                    <a:pt x="449" y="675"/>
                    <a:pt x="430" y="699"/>
                  </a:cubicBezTo>
                  <a:cubicBezTo>
                    <a:pt x="409" y="724"/>
                    <a:pt x="384" y="744"/>
                    <a:pt x="356" y="756"/>
                  </a:cubicBezTo>
                  <a:moveTo>
                    <a:pt x="330" y="17"/>
                  </a:moveTo>
                  <a:cubicBezTo>
                    <a:pt x="313" y="9"/>
                    <a:pt x="295" y="4"/>
                    <a:pt x="278" y="2"/>
                  </a:cubicBezTo>
                  <a:cubicBezTo>
                    <a:pt x="259" y="0"/>
                    <a:pt x="241" y="0"/>
                    <a:pt x="223" y="4"/>
                  </a:cubicBezTo>
                  <a:cubicBezTo>
                    <a:pt x="204" y="7"/>
                    <a:pt x="186" y="14"/>
                    <a:pt x="168" y="24"/>
                  </a:cubicBezTo>
                  <a:cubicBezTo>
                    <a:pt x="150" y="34"/>
                    <a:pt x="132" y="48"/>
                    <a:pt x="116" y="64"/>
                  </a:cubicBezTo>
                  <a:cubicBezTo>
                    <a:pt x="99" y="82"/>
                    <a:pt x="83" y="102"/>
                    <a:pt x="69" y="126"/>
                  </a:cubicBezTo>
                  <a:cubicBezTo>
                    <a:pt x="54" y="150"/>
                    <a:pt x="41" y="177"/>
                    <a:pt x="31" y="207"/>
                  </a:cubicBezTo>
                  <a:cubicBezTo>
                    <a:pt x="20" y="237"/>
                    <a:pt x="12" y="271"/>
                    <a:pt x="7" y="306"/>
                  </a:cubicBezTo>
                  <a:cubicBezTo>
                    <a:pt x="2" y="341"/>
                    <a:pt x="0" y="379"/>
                    <a:pt x="1" y="417"/>
                  </a:cubicBezTo>
                  <a:cubicBezTo>
                    <a:pt x="2" y="456"/>
                    <a:pt x="7" y="493"/>
                    <a:pt x="14" y="529"/>
                  </a:cubicBezTo>
                  <a:cubicBezTo>
                    <a:pt x="21" y="564"/>
                    <a:pt x="32" y="597"/>
                    <a:pt x="44" y="627"/>
                  </a:cubicBezTo>
                  <a:cubicBezTo>
                    <a:pt x="57" y="657"/>
                    <a:pt x="71" y="684"/>
                    <a:pt x="87" y="708"/>
                  </a:cubicBezTo>
                  <a:cubicBezTo>
                    <a:pt x="103" y="731"/>
                    <a:pt x="120" y="752"/>
                    <a:pt x="139" y="768"/>
                  </a:cubicBezTo>
                  <a:cubicBezTo>
                    <a:pt x="157" y="785"/>
                    <a:pt x="175" y="798"/>
                    <a:pt x="195" y="807"/>
                  </a:cubicBezTo>
                  <a:cubicBezTo>
                    <a:pt x="213" y="817"/>
                    <a:pt x="232" y="823"/>
                    <a:pt x="251" y="826"/>
                  </a:cubicBezTo>
                  <a:cubicBezTo>
                    <a:pt x="270" y="829"/>
                    <a:pt x="288" y="829"/>
                    <a:pt x="306" y="826"/>
                  </a:cubicBezTo>
                  <a:cubicBezTo>
                    <a:pt x="324" y="823"/>
                    <a:pt x="341" y="817"/>
                    <a:pt x="358" y="809"/>
                  </a:cubicBezTo>
                  <a:cubicBezTo>
                    <a:pt x="375" y="801"/>
                    <a:pt x="390" y="790"/>
                    <a:pt x="404" y="778"/>
                  </a:cubicBezTo>
                  <a:cubicBezTo>
                    <a:pt x="417" y="767"/>
                    <a:pt x="430" y="753"/>
                    <a:pt x="441" y="739"/>
                  </a:cubicBezTo>
                  <a:cubicBezTo>
                    <a:pt x="453" y="724"/>
                    <a:pt x="463" y="709"/>
                    <a:pt x="472" y="692"/>
                  </a:cubicBezTo>
                  <a:cubicBezTo>
                    <a:pt x="481" y="676"/>
                    <a:pt x="489" y="659"/>
                    <a:pt x="496" y="641"/>
                  </a:cubicBezTo>
                  <a:cubicBezTo>
                    <a:pt x="503" y="624"/>
                    <a:pt x="509" y="606"/>
                    <a:pt x="514" y="587"/>
                  </a:cubicBezTo>
                  <a:cubicBezTo>
                    <a:pt x="519" y="568"/>
                    <a:pt x="523" y="549"/>
                    <a:pt x="526" y="530"/>
                  </a:cubicBezTo>
                  <a:cubicBezTo>
                    <a:pt x="529" y="510"/>
                    <a:pt x="531" y="490"/>
                    <a:pt x="533" y="470"/>
                  </a:cubicBezTo>
                  <a:cubicBezTo>
                    <a:pt x="534" y="449"/>
                    <a:pt x="534" y="429"/>
                    <a:pt x="533" y="407"/>
                  </a:cubicBezTo>
                  <a:cubicBezTo>
                    <a:pt x="532" y="386"/>
                    <a:pt x="531" y="365"/>
                    <a:pt x="528" y="345"/>
                  </a:cubicBezTo>
                  <a:cubicBezTo>
                    <a:pt x="525" y="325"/>
                    <a:pt x="522" y="305"/>
                    <a:pt x="517" y="286"/>
                  </a:cubicBezTo>
                  <a:cubicBezTo>
                    <a:pt x="512" y="267"/>
                    <a:pt x="507" y="248"/>
                    <a:pt x="501" y="230"/>
                  </a:cubicBezTo>
                  <a:cubicBezTo>
                    <a:pt x="494" y="211"/>
                    <a:pt x="487" y="193"/>
                    <a:pt x="479" y="176"/>
                  </a:cubicBezTo>
                  <a:cubicBezTo>
                    <a:pt x="470" y="159"/>
                    <a:pt x="461" y="143"/>
                    <a:pt x="451" y="127"/>
                  </a:cubicBezTo>
                  <a:cubicBezTo>
                    <a:pt x="441" y="111"/>
                    <a:pt x="430" y="96"/>
                    <a:pt x="417" y="83"/>
                  </a:cubicBezTo>
                  <a:cubicBezTo>
                    <a:pt x="405" y="69"/>
                    <a:pt x="392" y="56"/>
                    <a:pt x="377" y="45"/>
                  </a:cubicBezTo>
                  <a:cubicBezTo>
                    <a:pt x="363" y="34"/>
                    <a:pt x="347" y="24"/>
                    <a:pt x="33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945" y="1492"/>
              <a:ext cx="1538" cy="2343"/>
            </a:xfrm>
            <a:custGeom>
              <a:avLst/>
              <a:gdLst>
                <a:gd name="T0" fmla="*/ 476 w 648"/>
                <a:gd name="T1" fmla="*/ 296 h 989"/>
                <a:gd name="T2" fmla="*/ 317 w 648"/>
                <a:gd name="T3" fmla="*/ 313 h 989"/>
                <a:gd name="T4" fmla="*/ 287 w 648"/>
                <a:gd name="T5" fmla="*/ 595 h 989"/>
                <a:gd name="T6" fmla="*/ 441 w 648"/>
                <a:gd name="T7" fmla="*/ 714 h 989"/>
                <a:gd name="T8" fmla="*/ 546 w 648"/>
                <a:gd name="T9" fmla="*/ 564 h 989"/>
                <a:gd name="T10" fmla="*/ 519 w 648"/>
                <a:gd name="T11" fmla="*/ 517 h 989"/>
                <a:gd name="T12" fmla="*/ 500 w 648"/>
                <a:gd name="T13" fmla="*/ 592 h 989"/>
                <a:gd name="T14" fmla="*/ 457 w 648"/>
                <a:gd name="T15" fmla="*/ 640 h 989"/>
                <a:gd name="T16" fmla="*/ 399 w 648"/>
                <a:gd name="T17" fmla="*/ 642 h 989"/>
                <a:gd name="T18" fmla="*/ 348 w 648"/>
                <a:gd name="T19" fmla="*/ 589 h 989"/>
                <a:gd name="T20" fmla="*/ 324 w 648"/>
                <a:gd name="T21" fmla="*/ 492 h 989"/>
                <a:gd name="T22" fmla="*/ 341 w 648"/>
                <a:gd name="T23" fmla="*/ 395 h 989"/>
                <a:gd name="T24" fmla="*/ 388 w 648"/>
                <a:gd name="T25" fmla="*/ 339 h 989"/>
                <a:gd name="T26" fmla="*/ 447 w 648"/>
                <a:gd name="T27" fmla="*/ 339 h 989"/>
                <a:gd name="T28" fmla="*/ 493 w 648"/>
                <a:gd name="T29" fmla="*/ 386 h 989"/>
                <a:gd name="T30" fmla="*/ 517 w 648"/>
                <a:gd name="T31" fmla="*/ 460 h 989"/>
                <a:gd name="T32" fmla="*/ 587 w 648"/>
                <a:gd name="T33" fmla="*/ 379 h 989"/>
                <a:gd name="T34" fmla="*/ 421 w 648"/>
                <a:gd name="T35" fmla="*/ 148 h 989"/>
                <a:gd name="T36" fmla="*/ 174 w 648"/>
                <a:gd name="T37" fmla="*/ 321 h 989"/>
                <a:gd name="T38" fmla="*/ 261 w 648"/>
                <a:gd name="T39" fmla="*/ 790 h 989"/>
                <a:gd name="T40" fmla="*/ 519 w 648"/>
                <a:gd name="T41" fmla="*/ 778 h 989"/>
                <a:gd name="T42" fmla="*/ 602 w 648"/>
                <a:gd name="T43" fmla="*/ 487 h 989"/>
                <a:gd name="T44" fmla="*/ 569 w 648"/>
                <a:gd name="T45" fmla="*/ 578 h 989"/>
                <a:gd name="T46" fmla="*/ 526 w 648"/>
                <a:gd name="T47" fmla="*/ 695 h 989"/>
                <a:gd name="T48" fmla="*/ 443 w 648"/>
                <a:gd name="T49" fmla="*/ 768 h 989"/>
                <a:gd name="T50" fmla="*/ 334 w 648"/>
                <a:gd name="T51" fmla="*/ 752 h 989"/>
                <a:gd name="T52" fmla="*/ 244 w 648"/>
                <a:gd name="T53" fmla="*/ 626 h 989"/>
                <a:gd name="T54" fmla="*/ 222 w 648"/>
                <a:gd name="T55" fmla="*/ 424 h 989"/>
                <a:gd name="T56" fmla="*/ 284 w 648"/>
                <a:gd name="T57" fmla="*/ 265 h 989"/>
                <a:gd name="T58" fmla="*/ 387 w 648"/>
                <a:gd name="T59" fmla="*/ 209 h 989"/>
                <a:gd name="T60" fmla="*/ 486 w 648"/>
                <a:gd name="T61" fmla="*/ 253 h 989"/>
                <a:gd name="T62" fmla="*/ 549 w 648"/>
                <a:gd name="T63" fmla="*/ 355 h 989"/>
                <a:gd name="T64" fmla="*/ 575 w 648"/>
                <a:gd name="T65" fmla="*/ 487 h 989"/>
                <a:gd name="T66" fmla="*/ 628 w 648"/>
                <a:gd name="T67" fmla="*/ 349 h 989"/>
                <a:gd name="T68" fmla="*/ 417 w 648"/>
                <a:gd name="T69" fmla="*/ 30 h 989"/>
                <a:gd name="T70" fmla="*/ 44 w 648"/>
                <a:gd name="T71" fmla="*/ 236 h 989"/>
                <a:gd name="T72" fmla="*/ 182 w 648"/>
                <a:gd name="T73" fmla="*/ 927 h 989"/>
                <a:gd name="T74" fmla="*/ 545 w 648"/>
                <a:gd name="T75" fmla="*/ 867 h 989"/>
                <a:gd name="T76" fmla="*/ 646 w 648"/>
                <a:gd name="T77" fmla="*/ 486 h 989"/>
                <a:gd name="T78" fmla="*/ 603 w 648"/>
                <a:gd name="T79" fmla="*/ 666 h 989"/>
                <a:gd name="T80" fmla="*/ 530 w 648"/>
                <a:gd name="T81" fmla="*/ 818 h 989"/>
                <a:gd name="T82" fmla="*/ 395 w 648"/>
                <a:gd name="T83" fmla="*/ 905 h 989"/>
                <a:gd name="T84" fmla="*/ 228 w 648"/>
                <a:gd name="T85" fmla="*/ 847 h 989"/>
                <a:gd name="T86" fmla="*/ 103 w 648"/>
                <a:gd name="T87" fmla="*/ 608 h 989"/>
                <a:gd name="T88" fmla="*/ 120 w 648"/>
                <a:gd name="T89" fmla="*/ 286 h 989"/>
                <a:gd name="T90" fmla="*/ 257 w 648"/>
                <a:gd name="T91" fmla="*/ 103 h 989"/>
                <a:gd name="T92" fmla="*/ 419 w 648"/>
                <a:gd name="T93" fmla="*/ 96 h 989"/>
                <a:gd name="T94" fmla="*/ 540 w 648"/>
                <a:gd name="T95" fmla="*/ 206 h 989"/>
                <a:gd name="T96" fmla="*/ 606 w 648"/>
                <a:gd name="T97" fmla="*/ 365 h 989"/>
                <a:gd name="T98" fmla="*/ 622 w 648"/>
                <a:gd name="T99" fmla="*/ 549 h 989"/>
                <a:gd name="T100" fmla="*/ 452 w 648"/>
                <a:gd name="T101" fmla="*/ 404 h 989"/>
                <a:gd name="T102" fmla="*/ 387 w 648"/>
                <a:gd name="T103" fmla="*/ 420 h 989"/>
                <a:gd name="T104" fmla="*/ 377 w 648"/>
                <a:gd name="T105" fmla="*/ 531 h 989"/>
                <a:gd name="T106" fmla="*/ 436 w 648"/>
                <a:gd name="T107" fmla="*/ 585 h 989"/>
                <a:gd name="T108" fmla="*/ 485 w 648"/>
                <a:gd name="T109" fmla="*/ 524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48" h="989">
                  <a:moveTo>
                    <a:pt x="541" y="412"/>
                  </a:moveTo>
                  <a:cubicBezTo>
                    <a:pt x="534" y="388"/>
                    <a:pt x="526" y="366"/>
                    <a:pt x="515" y="347"/>
                  </a:cubicBezTo>
                  <a:cubicBezTo>
                    <a:pt x="504" y="327"/>
                    <a:pt x="491" y="309"/>
                    <a:pt x="476" y="296"/>
                  </a:cubicBezTo>
                  <a:cubicBezTo>
                    <a:pt x="461" y="281"/>
                    <a:pt x="444" y="271"/>
                    <a:pt x="425" y="267"/>
                  </a:cubicBezTo>
                  <a:cubicBezTo>
                    <a:pt x="405" y="262"/>
                    <a:pt x="386" y="264"/>
                    <a:pt x="368" y="271"/>
                  </a:cubicBezTo>
                  <a:cubicBezTo>
                    <a:pt x="349" y="279"/>
                    <a:pt x="332" y="294"/>
                    <a:pt x="317" y="313"/>
                  </a:cubicBezTo>
                  <a:cubicBezTo>
                    <a:pt x="301" y="334"/>
                    <a:pt x="289" y="360"/>
                    <a:pt x="280" y="390"/>
                  </a:cubicBezTo>
                  <a:cubicBezTo>
                    <a:pt x="271" y="421"/>
                    <a:pt x="267" y="456"/>
                    <a:pt x="268" y="493"/>
                  </a:cubicBezTo>
                  <a:cubicBezTo>
                    <a:pt x="269" y="530"/>
                    <a:pt x="276" y="565"/>
                    <a:pt x="287" y="595"/>
                  </a:cubicBezTo>
                  <a:cubicBezTo>
                    <a:pt x="298" y="625"/>
                    <a:pt x="312" y="651"/>
                    <a:pt x="329" y="671"/>
                  </a:cubicBezTo>
                  <a:cubicBezTo>
                    <a:pt x="345" y="691"/>
                    <a:pt x="364" y="704"/>
                    <a:pt x="383" y="712"/>
                  </a:cubicBezTo>
                  <a:cubicBezTo>
                    <a:pt x="402" y="719"/>
                    <a:pt x="422" y="720"/>
                    <a:pt x="441" y="714"/>
                  </a:cubicBezTo>
                  <a:cubicBezTo>
                    <a:pt x="459" y="709"/>
                    <a:pt x="476" y="698"/>
                    <a:pt x="490" y="683"/>
                  </a:cubicBezTo>
                  <a:cubicBezTo>
                    <a:pt x="504" y="669"/>
                    <a:pt x="516" y="651"/>
                    <a:pt x="526" y="630"/>
                  </a:cubicBezTo>
                  <a:cubicBezTo>
                    <a:pt x="535" y="610"/>
                    <a:pt x="542" y="588"/>
                    <a:pt x="546" y="564"/>
                  </a:cubicBezTo>
                  <a:cubicBezTo>
                    <a:pt x="550" y="540"/>
                    <a:pt x="552" y="514"/>
                    <a:pt x="551" y="488"/>
                  </a:cubicBezTo>
                  <a:cubicBezTo>
                    <a:pt x="550" y="461"/>
                    <a:pt x="547" y="436"/>
                    <a:pt x="541" y="412"/>
                  </a:cubicBezTo>
                  <a:close/>
                  <a:moveTo>
                    <a:pt x="519" y="517"/>
                  </a:moveTo>
                  <a:cubicBezTo>
                    <a:pt x="519" y="526"/>
                    <a:pt x="517" y="535"/>
                    <a:pt x="516" y="544"/>
                  </a:cubicBezTo>
                  <a:cubicBezTo>
                    <a:pt x="514" y="552"/>
                    <a:pt x="512" y="561"/>
                    <a:pt x="509" y="569"/>
                  </a:cubicBezTo>
                  <a:cubicBezTo>
                    <a:pt x="507" y="577"/>
                    <a:pt x="503" y="584"/>
                    <a:pt x="500" y="592"/>
                  </a:cubicBezTo>
                  <a:cubicBezTo>
                    <a:pt x="496" y="599"/>
                    <a:pt x="493" y="605"/>
                    <a:pt x="488" y="612"/>
                  </a:cubicBezTo>
                  <a:cubicBezTo>
                    <a:pt x="484" y="618"/>
                    <a:pt x="479" y="623"/>
                    <a:pt x="474" y="628"/>
                  </a:cubicBezTo>
                  <a:cubicBezTo>
                    <a:pt x="469" y="633"/>
                    <a:pt x="463" y="637"/>
                    <a:pt x="457" y="640"/>
                  </a:cubicBezTo>
                  <a:cubicBezTo>
                    <a:pt x="451" y="644"/>
                    <a:pt x="445" y="646"/>
                    <a:pt x="439" y="647"/>
                  </a:cubicBezTo>
                  <a:cubicBezTo>
                    <a:pt x="432" y="649"/>
                    <a:pt x="425" y="649"/>
                    <a:pt x="419" y="648"/>
                  </a:cubicBezTo>
                  <a:cubicBezTo>
                    <a:pt x="412" y="647"/>
                    <a:pt x="405" y="645"/>
                    <a:pt x="399" y="642"/>
                  </a:cubicBezTo>
                  <a:cubicBezTo>
                    <a:pt x="392" y="639"/>
                    <a:pt x="386" y="635"/>
                    <a:pt x="380" y="630"/>
                  </a:cubicBezTo>
                  <a:cubicBezTo>
                    <a:pt x="374" y="625"/>
                    <a:pt x="368" y="619"/>
                    <a:pt x="363" y="612"/>
                  </a:cubicBezTo>
                  <a:cubicBezTo>
                    <a:pt x="357" y="605"/>
                    <a:pt x="352" y="597"/>
                    <a:pt x="348" y="589"/>
                  </a:cubicBezTo>
                  <a:cubicBezTo>
                    <a:pt x="343" y="580"/>
                    <a:pt x="339" y="570"/>
                    <a:pt x="336" y="560"/>
                  </a:cubicBezTo>
                  <a:cubicBezTo>
                    <a:pt x="332" y="550"/>
                    <a:pt x="329" y="539"/>
                    <a:pt x="327" y="528"/>
                  </a:cubicBezTo>
                  <a:cubicBezTo>
                    <a:pt x="325" y="516"/>
                    <a:pt x="324" y="504"/>
                    <a:pt x="324" y="492"/>
                  </a:cubicBezTo>
                  <a:cubicBezTo>
                    <a:pt x="323" y="480"/>
                    <a:pt x="324" y="468"/>
                    <a:pt x="325" y="456"/>
                  </a:cubicBezTo>
                  <a:cubicBezTo>
                    <a:pt x="326" y="445"/>
                    <a:pt x="328" y="434"/>
                    <a:pt x="331" y="423"/>
                  </a:cubicBezTo>
                  <a:cubicBezTo>
                    <a:pt x="334" y="413"/>
                    <a:pt x="337" y="403"/>
                    <a:pt x="341" y="395"/>
                  </a:cubicBezTo>
                  <a:cubicBezTo>
                    <a:pt x="345" y="386"/>
                    <a:pt x="349" y="378"/>
                    <a:pt x="354" y="371"/>
                  </a:cubicBezTo>
                  <a:cubicBezTo>
                    <a:pt x="359" y="363"/>
                    <a:pt x="365" y="357"/>
                    <a:pt x="370" y="352"/>
                  </a:cubicBezTo>
                  <a:cubicBezTo>
                    <a:pt x="376" y="347"/>
                    <a:pt x="382" y="343"/>
                    <a:pt x="388" y="339"/>
                  </a:cubicBezTo>
                  <a:cubicBezTo>
                    <a:pt x="394" y="336"/>
                    <a:pt x="401" y="334"/>
                    <a:pt x="407" y="333"/>
                  </a:cubicBezTo>
                  <a:cubicBezTo>
                    <a:pt x="414" y="332"/>
                    <a:pt x="421" y="332"/>
                    <a:pt x="427" y="333"/>
                  </a:cubicBezTo>
                  <a:cubicBezTo>
                    <a:pt x="434" y="334"/>
                    <a:pt x="441" y="336"/>
                    <a:pt x="447" y="339"/>
                  </a:cubicBezTo>
                  <a:cubicBezTo>
                    <a:pt x="453" y="342"/>
                    <a:pt x="459" y="346"/>
                    <a:pt x="464" y="351"/>
                  </a:cubicBezTo>
                  <a:cubicBezTo>
                    <a:pt x="469" y="355"/>
                    <a:pt x="475" y="361"/>
                    <a:pt x="479" y="367"/>
                  </a:cubicBezTo>
                  <a:cubicBezTo>
                    <a:pt x="484" y="373"/>
                    <a:pt x="489" y="379"/>
                    <a:pt x="493" y="386"/>
                  </a:cubicBezTo>
                  <a:cubicBezTo>
                    <a:pt x="497" y="393"/>
                    <a:pt x="500" y="401"/>
                    <a:pt x="503" y="408"/>
                  </a:cubicBezTo>
                  <a:cubicBezTo>
                    <a:pt x="507" y="416"/>
                    <a:pt x="509" y="425"/>
                    <a:pt x="512" y="433"/>
                  </a:cubicBezTo>
                  <a:cubicBezTo>
                    <a:pt x="514" y="442"/>
                    <a:pt x="516" y="451"/>
                    <a:pt x="517" y="460"/>
                  </a:cubicBezTo>
                  <a:cubicBezTo>
                    <a:pt x="519" y="469"/>
                    <a:pt x="519" y="479"/>
                    <a:pt x="520" y="488"/>
                  </a:cubicBezTo>
                  <a:cubicBezTo>
                    <a:pt x="520" y="498"/>
                    <a:pt x="520" y="508"/>
                    <a:pt x="519" y="517"/>
                  </a:cubicBezTo>
                  <a:close/>
                  <a:moveTo>
                    <a:pt x="587" y="379"/>
                  </a:moveTo>
                  <a:cubicBezTo>
                    <a:pt x="579" y="344"/>
                    <a:pt x="567" y="311"/>
                    <a:pt x="552" y="282"/>
                  </a:cubicBezTo>
                  <a:cubicBezTo>
                    <a:pt x="537" y="251"/>
                    <a:pt x="519" y="224"/>
                    <a:pt x="498" y="201"/>
                  </a:cubicBezTo>
                  <a:cubicBezTo>
                    <a:pt x="475" y="177"/>
                    <a:pt x="449" y="159"/>
                    <a:pt x="421" y="148"/>
                  </a:cubicBezTo>
                  <a:cubicBezTo>
                    <a:pt x="390" y="136"/>
                    <a:pt x="359" y="134"/>
                    <a:pt x="330" y="142"/>
                  </a:cubicBezTo>
                  <a:cubicBezTo>
                    <a:pt x="298" y="151"/>
                    <a:pt x="268" y="170"/>
                    <a:pt x="241" y="199"/>
                  </a:cubicBezTo>
                  <a:cubicBezTo>
                    <a:pt x="213" y="230"/>
                    <a:pt x="190" y="271"/>
                    <a:pt x="174" y="321"/>
                  </a:cubicBezTo>
                  <a:cubicBezTo>
                    <a:pt x="157" y="372"/>
                    <a:pt x="148" y="432"/>
                    <a:pt x="150" y="495"/>
                  </a:cubicBezTo>
                  <a:cubicBezTo>
                    <a:pt x="152" y="558"/>
                    <a:pt x="165" y="618"/>
                    <a:pt x="185" y="669"/>
                  </a:cubicBezTo>
                  <a:cubicBezTo>
                    <a:pt x="204" y="719"/>
                    <a:pt x="231" y="760"/>
                    <a:pt x="261" y="790"/>
                  </a:cubicBezTo>
                  <a:cubicBezTo>
                    <a:pt x="289" y="818"/>
                    <a:pt x="321" y="837"/>
                    <a:pt x="354" y="844"/>
                  </a:cubicBezTo>
                  <a:cubicBezTo>
                    <a:pt x="384" y="851"/>
                    <a:pt x="415" y="848"/>
                    <a:pt x="445" y="835"/>
                  </a:cubicBezTo>
                  <a:cubicBezTo>
                    <a:pt x="473" y="823"/>
                    <a:pt x="498" y="803"/>
                    <a:pt x="519" y="778"/>
                  </a:cubicBezTo>
                  <a:cubicBezTo>
                    <a:pt x="538" y="754"/>
                    <a:pt x="555" y="726"/>
                    <a:pt x="568" y="694"/>
                  </a:cubicBezTo>
                  <a:cubicBezTo>
                    <a:pt x="580" y="664"/>
                    <a:pt x="590" y="631"/>
                    <a:pt x="595" y="596"/>
                  </a:cubicBezTo>
                  <a:cubicBezTo>
                    <a:pt x="601" y="561"/>
                    <a:pt x="604" y="525"/>
                    <a:pt x="602" y="487"/>
                  </a:cubicBezTo>
                  <a:cubicBezTo>
                    <a:pt x="601" y="449"/>
                    <a:pt x="596" y="412"/>
                    <a:pt x="587" y="379"/>
                  </a:cubicBezTo>
                  <a:close/>
                  <a:moveTo>
                    <a:pt x="574" y="534"/>
                  </a:moveTo>
                  <a:cubicBezTo>
                    <a:pt x="573" y="549"/>
                    <a:pt x="571" y="564"/>
                    <a:pt x="569" y="578"/>
                  </a:cubicBezTo>
                  <a:cubicBezTo>
                    <a:pt x="566" y="593"/>
                    <a:pt x="563" y="607"/>
                    <a:pt x="559" y="620"/>
                  </a:cubicBezTo>
                  <a:cubicBezTo>
                    <a:pt x="555" y="634"/>
                    <a:pt x="550" y="647"/>
                    <a:pt x="545" y="660"/>
                  </a:cubicBezTo>
                  <a:cubicBezTo>
                    <a:pt x="539" y="672"/>
                    <a:pt x="533" y="684"/>
                    <a:pt x="526" y="695"/>
                  </a:cubicBezTo>
                  <a:cubicBezTo>
                    <a:pt x="519" y="706"/>
                    <a:pt x="511" y="717"/>
                    <a:pt x="503" y="726"/>
                  </a:cubicBezTo>
                  <a:cubicBezTo>
                    <a:pt x="495" y="736"/>
                    <a:pt x="485" y="744"/>
                    <a:pt x="475" y="751"/>
                  </a:cubicBezTo>
                  <a:cubicBezTo>
                    <a:pt x="465" y="758"/>
                    <a:pt x="454" y="764"/>
                    <a:pt x="443" y="768"/>
                  </a:cubicBezTo>
                  <a:cubicBezTo>
                    <a:pt x="431" y="772"/>
                    <a:pt x="419" y="774"/>
                    <a:pt x="407" y="774"/>
                  </a:cubicBezTo>
                  <a:cubicBezTo>
                    <a:pt x="395" y="775"/>
                    <a:pt x="382" y="773"/>
                    <a:pt x="370" y="769"/>
                  </a:cubicBezTo>
                  <a:cubicBezTo>
                    <a:pt x="358" y="765"/>
                    <a:pt x="346" y="759"/>
                    <a:pt x="334" y="752"/>
                  </a:cubicBezTo>
                  <a:cubicBezTo>
                    <a:pt x="322" y="744"/>
                    <a:pt x="311" y="734"/>
                    <a:pt x="300" y="722"/>
                  </a:cubicBezTo>
                  <a:cubicBezTo>
                    <a:pt x="289" y="709"/>
                    <a:pt x="278" y="695"/>
                    <a:pt x="269" y="679"/>
                  </a:cubicBezTo>
                  <a:cubicBezTo>
                    <a:pt x="260" y="663"/>
                    <a:pt x="251" y="645"/>
                    <a:pt x="244" y="626"/>
                  </a:cubicBezTo>
                  <a:cubicBezTo>
                    <a:pt x="237" y="607"/>
                    <a:pt x="231" y="586"/>
                    <a:pt x="227" y="563"/>
                  </a:cubicBezTo>
                  <a:cubicBezTo>
                    <a:pt x="222" y="541"/>
                    <a:pt x="220" y="518"/>
                    <a:pt x="219" y="494"/>
                  </a:cubicBezTo>
                  <a:cubicBezTo>
                    <a:pt x="218" y="470"/>
                    <a:pt x="219" y="446"/>
                    <a:pt x="222" y="424"/>
                  </a:cubicBezTo>
                  <a:cubicBezTo>
                    <a:pt x="225" y="402"/>
                    <a:pt x="229" y="381"/>
                    <a:pt x="235" y="361"/>
                  </a:cubicBezTo>
                  <a:cubicBezTo>
                    <a:pt x="241" y="342"/>
                    <a:pt x="248" y="324"/>
                    <a:pt x="257" y="307"/>
                  </a:cubicBezTo>
                  <a:cubicBezTo>
                    <a:pt x="265" y="291"/>
                    <a:pt x="274" y="277"/>
                    <a:pt x="284" y="265"/>
                  </a:cubicBezTo>
                  <a:cubicBezTo>
                    <a:pt x="294" y="252"/>
                    <a:pt x="305" y="242"/>
                    <a:pt x="317" y="234"/>
                  </a:cubicBezTo>
                  <a:cubicBezTo>
                    <a:pt x="328" y="226"/>
                    <a:pt x="339" y="219"/>
                    <a:pt x="351" y="215"/>
                  </a:cubicBezTo>
                  <a:cubicBezTo>
                    <a:pt x="363" y="211"/>
                    <a:pt x="375" y="209"/>
                    <a:pt x="387" y="209"/>
                  </a:cubicBezTo>
                  <a:cubicBezTo>
                    <a:pt x="399" y="208"/>
                    <a:pt x="411" y="210"/>
                    <a:pt x="423" y="214"/>
                  </a:cubicBezTo>
                  <a:cubicBezTo>
                    <a:pt x="435" y="217"/>
                    <a:pt x="446" y="223"/>
                    <a:pt x="457" y="229"/>
                  </a:cubicBezTo>
                  <a:cubicBezTo>
                    <a:pt x="467" y="236"/>
                    <a:pt x="477" y="244"/>
                    <a:pt x="486" y="253"/>
                  </a:cubicBezTo>
                  <a:cubicBezTo>
                    <a:pt x="495" y="262"/>
                    <a:pt x="503" y="272"/>
                    <a:pt x="511" y="282"/>
                  </a:cubicBezTo>
                  <a:cubicBezTo>
                    <a:pt x="519" y="293"/>
                    <a:pt x="526" y="305"/>
                    <a:pt x="532" y="317"/>
                  </a:cubicBezTo>
                  <a:cubicBezTo>
                    <a:pt x="539" y="329"/>
                    <a:pt x="544" y="342"/>
                    <a:pt x="549" y="355"/>
                  </a:cubicBezTo>
                  <a:cubicBezTo>
                    <a:pt x="554" y="369"/>
                    <a:pt x="559" y="382"/>
                    <a:pt x="562" y="397"/>
                  </a:cubicBezTo>
                  <a:cubicBezTo>
                    <a:pt x="566" y="411"/>
                    <a:pt x="569" y="426"/>
                    <a:pt x="571" y="441"/>
                  </a:cubicBezTo>
                  <a:cubicBezTo>
                    <a:pt x="573" y="456"/>
                    <a:pt x="574" y="471"/>
                    <a:pt x="575" y="487"/>
                  </a:cubicBezTo>
                  <a:cubicBezTo>
                    <a:pt x="575" y="503"/>
                    <a:pt x="575" y="519"/>
                    <a:pt x="574" y="534"/>
                  </a:cubicBezTo>
                  <a:close/>
                  <a:moveTo>
                    <a:pt x="646" y="486"/>
                  </a:moveTo>
                  <a:cubicBezTo>
                    <a:pt x="644" y="438"/>
                    <a:pt x="638" y="392"/>
                    <a:pt x="628" y="349"/>
                  </a:cubicBezTo>
                  <a:cubicBezTo>
                    <a:pt x="618" y="305"/>
                    <a:pt x="604" y="263"/>
                    <a:pt x="586" y="224"/>
                  </a:cubicBezTo>
                  <a:cubicBezTo>
                    <a:pt x="567" y="183"/>
                    <a:pt x="544" y="145"/>
                    <a:pt x="517" y="113"/>
                  </a:cubicBezTo>
                  <a:cubicBezTo>
                    <a:pt x="488" y="79"/>
                    <a:pt x="455" y="50"/>
                    <a:pt x="417" y="30"/>
                  </a:cubicBezTo>
                  <a:cubicBezTo>
                    <a:pt x="375" y="8"/>
                    <a:pt x="332" y="0"/>
                    <a:pt x="289" y="4"/>
                  </a:cubicBezTo>
                  <a:cubicBezTo>
                    <a:pt x="242" y="9"/>
                    <a:pt x="196" y="30"/>
                    <a:pt x="154" y="67"/>
                  </a:cubicBezTo>
                  <a:cubicBezTo>
                    <a:pt x="110" y="107"/>
                    <a:pt x="71" y="164"/>
                    <a:pt x="44" y="236"/>
                  </a:cubicBezTo>
                  <a:cubicBezTo>
                    <a:pt x="15" y="312"/>
                    <a:pt x="0" y="401"/>
                    <a:pt x="3" y="498"/>
                  </a:cubicBezTo>
                  <a:cubicBezTo>
                    <a:pt x="5" y="594"/>
                    <a:pt x="26" y="684"/>
                    <a:pt x="60" y="759"/>
                  </a:cubicBezTo>
                  <a:cubicBezTo>
                    <a:pt x="92" y="831"/>
                    <a:pt x="134" y="888"/>
                    <a:pt x="182" y="927"/>
                  </a:cubicBezTo>
                  <a:cubicBezTo>
                    <a:pt x="226" y="963"/>
                    <a:pt x="274" y="983"/>
                    <a:pt x="322" y="986"/>
                  </a:cubicBezTo>
                  <a:cubicBezTo>
                    <a:pt x="366" y="989"/>
                    <a:pt x="409" y="979"/>
                    <a:pt x="449" y="955"/>
                  </a:cubicBezTo>
                  <a:cubicBezTo>
                    <a:pt x="487" y="934"/>
                    <a:pt x="518" y="903"/>
                    <a:pt x="545" y="867"/>
                  </a:cubicBezTo>
                  <a:cubicBezTo>
                    <a:pt x="569" y="833"/>
                    <a:pt x="590" y="794"/>
                    <a:pt x="606" y="752"/>
                  </a:cubicBezTo>
                  <a:cubicBezTo>
                    <a:pt x="620" y="712"/>
                    <a:pt x="632" y="669"/>
                    <a:pt x="638" y="624"/>
                  </a:cubicBezTo>
                  <a:cubicBezTo>
                    <a:pt x="645" y="580"/>
                    <a:pt x="648" y="534"/>
                    <a:pt x="646" y="486"/>
                  </a:cubicBezTo>
                  <a:close/>
                  <a:moveTo>
                    <a:pt x="622" y="549"/>
                  </a:moveTo>
                  <a:cubicBezTo>
                    <a:pt x="620" y="569"/>
                    <a:pt x="618" y="589"/>
                    <a:pt x="615" y="609"/>
                  </a:cubicBezTo>
                  <a:cubicBezTo>
                    <a:pt x="612" y="628"/>
                    <a:pt x="608" y="647"/>
                    <a:pt x="603" y="666"/>
                  </a:cubicBezTo>
                  <a:cubicBezTo>
                    <a:pt x="598" y="685"/>
                    <a:pt x="592" y="703"/>
                    <a:pt x="585" y="720"/>
                  </a:cubicBezTo>
                  <a:cubicBezTo>
                    <a:pt x="578" y="738"/>
                    <a:pt x="570" y="755"/>
                    <a:pt x="561" y="771"/>
                  </a:cubicBezTo>
                  <a:cubicBezTo>
                    <a:pt x="552" y="788"/>
                    <a:pt x="541" y="803"/>
                    <a:pt x="530" y="818"/>
                  </a:cubicBezTo>
                  <a:cubicBezTo>
                    <a:pt x="519" y="832"/>
                    <a:pt x="506" y="846"/>
                    <a:pt x="493" y="857"/>
                  </a:cubicBezTo>
                  <a:cubicBezTo>
                    <a:pt x="479" y="869"/>
                    <a:pt x="463" y="880"/>
                    <a:pt x="447" y="888"/>
                  </a:cubicBezTo>
                  <a:cubicBezTo>
                    <a:pt x="430" y="896"/>
                    <a:pt x="413" y="902"/>
                    <a:pt x="395" y="905"/>
                  </a:cubicBezTo>
                  <a:cubicBezTo>
                    <a:pt x="377" y="908"/>
                    <a:pt x="358" y="908"/>
                    <a:pt x="340" y="905"/>
                  </a:cubicBezTo>
                  <a:cubicBezTo>
                    <a:pt x="321" y="902"/>
                    <a:pt x="302" y="896"/>
                    <a:pt x="283" y="886"/>
                  </a:cubicBezTo>
                  <a:cubicBezTo>
                    <a:pt x="264" y="877"/>
                    <a:pt x="245" y="864"/>
                    <a:pt x="228" y="847"/>
                  </a:cubicBezTo>
                  <a:cubicBezTo>
                    <a:pt x="209" y="831"/>
                    <a:pt x="192" y="810"/>
                    <a:pt x="176" y="787"/>
                  </a:cubicBezTo>
                  <a:cubicBezTo>
                    <a:pt x="160" y="763"/>
                    <a:pt x="146" y="736"/>
                    <a:pt x="133" y="706"/>
                  </a:cubicBezTo>
                  <a:cubicBezTo>
                    <a:pt x="121" y="676"/>
                    <a:pt x="110" y="643"/>
                    <a:pt x="103" y="608"/>
                  </a:cubicBezTo>
                  <a:cubicBezTo>
                    <a:pt x="95" y="572"/>
                    <a:pt x="91" y="535"/>
                    <a:pt x="90" y="496"/>
                  </a:cubicBezTo>
                  <a:cubicBezTo>
                    <a:pt x="89" y="458"/>
                    <a:pt x="91" y="420"/>
                    <a:pt x="96" y="385"/>
                  </a:cubicBezTo>
                  <a:cubicBezTo>
                    <a:pt x="101" y="350"/>
                    <a:pt x="109" y="316"/>
                    <a:pt x="120" y="286"/>
                  </a:cubicBezTo>
                  <a:cubicBezTo>
                    <a:pt x="130" y="256"/>
                    <a:pt x="143" y="229"/>
                    <a:pt x="158" y="205"/>
                  </a:cubicBezTo>
                  <a:cubicBezTo>
                    <a:pt x="172" y="181"/>
                    <a:pt x="188" y="161"/>
                    <a:pt x="205" y="143"/>
                  </a:cubicBezTo>
                  <a:cubicBezTo>
                    <a:pt x="221" y="127"/>
                    <a:pt x="239" y="113"/>
                    <a:pt x="257" y="103"/>
                  </a:cubicBezTo>
                  <a:cubicBezTo>
                    <a:pt x="275" y="93"/>
                    <a:pt x="293" y="86"/>
                    <a:pt x="312" y="83"/>
                  </a:cubicBezTo>
                  <a:cubicBezTo>
                    <a:pt x="330" y="79"/>
                    <a:pt x="348" y="79"/>
                    <a:pt x="366" y="81"/>
                  </a:cubicBezTo>
                  <a:cubicBezTo>
                    <a:pt x="384" y="83"/>
                    <a:pt x="402" y="88"/>
                    <a:pt x="419" y="96"/>
                  </a:cubicBezTo>
                  <a:cubicBezTo>
                    <a:pt x="436" y="103"/>
                    <a:pt x="452" y="113"/>
                    <a:pt x="466" y="124"/>
                  </a:cubicBezTo>
                  <a:cubicBezTo>
                    <a:pt x="481" y="135"/>
                    <a:pt x="494" y="148"/>
                    <a:pt x="506" y="162"/>
                  </a:cubicBezTo>
                  <a:cubicBezTo>
                    <a:pt x="518" y="175"/>
                    <a:pt x="530" y="190"/>
                    <a:pt x="540" y="206"/>
                  </a:cubicBezTo>
                  <a:cubicBezTo>
                    <a:pt x="550" y="222"/>
                    <a:pt x="559" y="238"/>
                    <a:pt x="568" y="255"/>
                  </a:cubicBezTo>
                  <a:cubicBezTo>
                    <a:pt x="576" y="272"/>
                    <a:pt x="583" y="290"/>
                    <a:pt x="589" y="309"/>
                  </a:cubicBezTo>
                  <a:cubicBezTo>
                    <a:pt x="596" y="327"/>
                    <a:pt x="601" y="346"/>
                    <a:pt x="606" y="365"/>
                  </a:cubicBezTo>
                  <a:cubicBezTo>
                    <a:pt x="610" y="384"/>
                    <a:pt x="614" y="404"/>
                    <a:pt x="617" y="424"/>
                  </a:cubicBezTo>
                  <a:cubicBezTo>
                    <a:pt x="620" y="444"/>
                    <a:pt x="621" y="465"/>
                    <a:pt x="622" y="486"/>
                  </a:cubicBezTo>
                  <a:cubicBezTo>
                    <a:pt x="623" y="508"/>
                    <a:pt x="623" y="528"/>
                    <a:pt x="622" y="549"/>
                  </a:cubicBezTo>
                  <a:close/>
                  <a:moveTo>
                    <a:pt x="482" y="454"/>
                  </a:moveTo>
                  <a:cubicBezTo>
                    <a:pt x="479" y="443"/>
                    <a:pt x="475" y="433"/>
                    <a:pt x="470" y="425"/>
                  </a:cubicBezTo>
                  <a:cubicBezTo>
                    <a:pt x="465" y="416"/>
                    <a:pt x="459" y="409"/>
                    <a:pt x="452" y="404"/>
                  </a:cubicBezTo>
                  <a:cubicBezTo>
                    <a:pt x="445" y="399"/>
                    <a:pt x="438" y="396"/>
                    <a:pt x="430" y="395"/>
                  </a:cubicBezTo>
                  <a:cubicBezTo>
                    <a:pt x="421" y="394"/>
                    <a:pt x="414" y="396"/>
                    <a:pt x="406" y="400"/>
                  </a:cubicBezTo>
                  <a:cubicBezTo>
                    <a:pt x="399" y="405"/>
                    <a:pt x="392" y="411"/>
                    <a:pt x="387" y="420"/>
                  </a:cubicBezTo>
                  <a:cubicBezTo>
                    <a:pt x="381" y="429"/>
                    <a:pt x="377" y="439"/>
                    <a:pt x="374" y="451"/>
                  </a:cubicBezTo>
                  <a:cubicBezTo>
                    <a:pt x="371" y="463"/>
                    <a:pt x="369" y="477"/>
                    <a:pt x="370" y="491"/>
                  </a:cubicBezTo>
                  <a:cubicBezTo>
                    <a:pt x="370" y="505"/>
                    <a:pt x="373" y="519"/>
                    <a:pt x="377" y="531"/>
                  </a:cubicBezTo>
                  <a:cubicBezTo>
                    <a:pt x="380" y="542"/>
                    <a:pt x="386" y="553"/>
                    <a:pt x="392" y="562"/>
                  </a:cubicBezTo>
                  <a:cubicBezTo>
                    <a:pt x="398" y="570"/>
                    <a:pt x="405" y="576"/>
                    <a:pt x="413" y="581"/>
                  </a:cubicBezTo>
                  <a:cubicBezTo>
                    <a:pt x="420" y="585"/>
                    <a:pt x="428" y="586"/>
                    <a:pt x="436" y="585"/>
                  </a:cubicBezTo>
                  <a:cubicBezTo>
                    <a:pt x="444" y="584"/>
                    <a:pt x="452" y="581"/>
                    <a:pt x="458" y="575"/>
                  </a:cubicBezTo>
                  <a:cubicBezTo>
                    <a:pt x="465" y="569"/>
                    <a:pt x="470" y="562"/>
                    <a:pt x="475" y="553"/>
                  </a:cubicBezTo>
                  <a:cubicBezTo>
                    <a:pt x="479" y="545"/>
                    <a:pt x="483" y="535"/>
                    <a:pt x="485" y="524"/>
                  </a:cubicBezTo>
                  <a:cubicBezTo>
                    <a:pt x="487" y="513"/>
                    <a:pt x="488" y="501"/>
                    <a:pt x="488" y="489"/>
                  </a:cubicBezTo>
                  <a:cubicBezTo>
                    <a:pt x="487" y="477"/>
                    <a:pt x="485" y="465"/>
                    <a:pt x="482" y="45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971" y="1492"/>
              <a:ext cx="1538" cy="2343"/>
            </a:xfrm>
            <a:custGeom>
              <a:avLst/>
              <a:gdLst>
                <a:gd name="T0" fmla="*/ 477 w 648"/>
                <a:gd name="T1" fmla="*/ 296 h 989"/>
                <a:gd name="T2" fmla="*/ 317 w 648"/>
                <a:gd name="T3" fmla="*/ 313 h 989"/>
                <a:gd name="T4" fmla="*/ 287 w 648"/>
                <a:gd name="T5" fmla="*/ 595 h 989"/>
                <a:gd name="T6" fmla="*/ 441 w 648"/>
                <a:gd name="T7" fmla="*/ 714 h 989"/>
                <a:gd name="T8" fmla="*/ 546 w 648"/>
                <a:gd name="T9" fmla="*/ 564 h 989"/>
                <a:gd name="T10" fmla="*/ 519 w 648"/>
                <a:gd name="T11" fmla="*/ 517 h 989"/>
                <a:gd name="T12" fmla="*/ 500 w 648"/>
                <a:gd name="T13" fmla="*/ 592 h 989"/>
                <a:gd name="T14" fmla="*/ 458 w 648"/>
                <a:gd name="T15" fmla="*/ 640 h 989"/>
                <a:gd name="T16" fmla="*/ 399 w 648"/>
                <a:gd name="T17" fmla="*/ 642 h 989"/>
                <a:gd name="T18" fmla="*/ 348 w 648"/>
                <a:gd name="T19" fmla="*/ 589 h 989"/>
                <a:gd name="T20" fmla="*/ 324 w 648"/>
                <a:gd name="T21" fmla="*/ 492 h 989"/>
                <a:gd name="T22" fmla="*/ 341 w 648"/>
                <a:gd name="T23" fmla="*/ 395 h 989"/>
                <a:gd name="T24" fmla="*/ 388 w 648"/>
                <a:gd name="T25" fmla="*/ 339 h 989"/>
                <a:gd name="T26" fmla="*/ 447 w 648"/>
                <a:gd name="T27" fmla="*/ 339 h 989"/>
                <a:gd name="T28" fmla="*/ 493 w 648"/>
                <a:gd name="T29" fmla="*/ 386 h 989"/>
                <a:gd name="T30" fmla="*/ 517 w 648"/>
                <a:gd name="T31" fmla="*/ 460 h 989"/>
                <a:gd name="T32" fmla="*/ 587 w 648"/>
                <a:gd name="T33" fmla="*/ 379 h 989"/>
                <a:gd name="T34" fmla="*/ 421 w 648"/>
                <a:gd name="T35" fmla="*/ 148 h 989"/>
                <a:gd name="T36" fmla="*/ 174 w 648"/>
                <a:gd name="T37" fmla="*/ 321 h 989"/>
                <a:gd name="T38" fmla="*/ 261 w 648"/>
                <a:gd name="T39" fmla="*/ 790 h 989"/>
                <a:gd name="T40" fmla="*/ 519 w 648"/>
                <a:gd name="T41" fmla="*/ 778 h 989"/>
                <a:gd name="T42" fmla="*/ 602 w 648"/>
                <a:gd name="T43" fmla="*/ 487 h 989"/>
                <a:gd name="T44" fmla="*/ 569 w 648"/>
                <a:gd name="T45" fmla="*/ 578 h 989"/>
                <a:gd name="T46" fmla="*/ 526 w 648"/>
                <a:gd name="T47" fmla="*/ 695 h 989"/>
                <a:gd name="T48" fmla="*/ 443 w 648"/>
                <a:gd name="T49" fmla="*/ 768 h 989"/>
                <a:gd name="T50" fmla="*/ 334 w 648"/>
                <a:gd name="T51" fmla="*/ 752 h 989"/>
                <a:gd name="T52" fmla="*/ 244 w 648"/>
                <a:gd name="T53" fmla="*/ 626 h 989"/>
                <a:gd name="T54" fmla="*/ 222 w 648"/>
                <a:gd name="T55" fmla="*/ 424 h 989"/>
                <a:gd name="T56" fmla="*/ 285 w 648"/>
                <a:gd name="T57" fmla="*/ 265 h 989"/>
                <a:gd name="T58" fmla="*/ 387 w 648"/>
                <a:gd name="T59" fmla="*/ 209 h 989"/>
                <a:gd name="T60" fmla="*/ 486 w 648"/>
                <a:gd name="T61" fmla="*/ 253 h 989"/>
                <a:gd name="T62" fmla="*/ 549 w 648"/>
                <a:gd name="T63" fmla="*/ 355 h 989"/>
                <a:gd name="T64" fmla="*/ 575 w 648"/>
                <a:gd name="T65" fmla="*/ 487 h 989"/>
                <a:gd name="T66" fmla="*/ 628 w 648"/>
                <a:gd name="T67" fmla="*/ 349 h 989"/>
                <a:gd name="T68" fmla="*/ 417 w 648"/>
                <a:gd name="T69" fmla="*/ 30 h 989"/>
                <a:gd name="T70" fmla="*/ 44 w 648"/>
                <a:gd name="T71" fmla="*/ 236 h 989"/>
                <a:gd name="T72" fmla="*/ 182 w 648"/>
                <a:gd name="T73" fmla="*/ 927 h 989"/>
                <a:gd name="T74" fmla="*/ 545 w 648"/>
                <a:gd name="T75" fmla="*/ 867 h 989"/>
                <a:gd name="T76" fmla="*/ 646 w 648"/>
                <a:gd name="T77" fmla="*/ 486 h 989"/>
                <a:gd name="T78" fmla="*/ 603 w 648"/>
                <a:gd name="T79" fmla="*/ 666 h 989"/>
                <a:gd name="T80" fmla="*/ 530 w 648"/>
                <a:gd name="T81" fmla="*/ 818 h 989"/>
                <a:gd name="T82" fmla="*/ 395 w 648"/>
                <a:gd name="T83" fmla="*/ 905 h 989"/>
                <a:gd name="T84" fmla="*/ 228 w 648"/>
                <a:gd name="T85" fmla="*/ 847 h 989"/>
                <a:gd name="T86" fmla="*/ 103 w 648"/>
                <a:gd name="T87" fmla="*/ 608 h 989"/>
                <a:gd name="T88" fmla="*/ 120 w 648"/>
                <a:gd name="T89" fmla="*/ 286 h 989"/>
                <a:gd name="T90" fmla="*/ 257 w 648"/>
                <a:gd name="T91" fmla="*/ 103 h 989"/>
                <a:gd name="T92" fmla="*/ 419 w 648"/>
                <a:gd name="T93" fmla="*/ 96 h 989"/>
                <a:gd name="T94" fmla="*/ 540 w 648"/>
                <a:gd name="T95" fmla="*/ 206 h 989"/>
                <a:gd name="T96" fmla="*/ 606 w 648"/>
                <a:gd name="T97" fmla="*/ 365 h 989"/>
                <a:gd name="T98" fmla="*/ 622 w 648"/>
                <a:gd name="T99" fmla="*/ 549 h 989"/>
                <a:gd name="T100" fmla="*/ 452 w 648"/>
                <a:gd name="T101" fmla="*/ 404 h 989"/>
                <a:gd name="T102" fmla="*/ 387 w 648"/>
                <a:gd name="T103" fmla="*/ 420 h 989"/>
                <a:gd name="T104" fmla="*/ 377 w 648"/>
                <a:gd name="T105" fmla="*/ 531 h 989"/>
                <a:gd name="T106" fmla="*/ 436 w 648"/>
                <a:gd name="T107" fmla="*/ 585 h 989"/>
                <a:gd name="T108" fmla="*/ 485 w 648"/>
                <a:gd name="T109" fmla="*/ 524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48" h="989">
                  <a:moveTo>
                    <a:pt x="541" y="412"/>
                  </a:moveTo>
                  <a:cubicBezTo>
                    <a:pt x="534" y="388"/>
                    <a:pt x="526" y="366"/>
                    <a:pt x="515" y="347"/>
                  </a:cubicBezTo>
                  <a:cubicBezTo>
                    <a:pt x="504" y="327"/>
                    <a:pt x="491" y="309"/>
                    <a:pt x="477" y="296"/>
                  </a:cubicBezTo>
                  <a:cubicBezTo>
                    <a:pt x="461" y="281"/>
                    <a:pt x="444" y="271"/>
                    <a:pt x="425" y="267"/>
                  </a:cubicBezTo>
                  <a:cubicBezTo>
                    <a:pt x="406" y="262"/>
                    <a:pt x="386" y="264"/>
                    <a:pt x="368" y="271"/>
                  </a:cubicBezTo>
                  <a:cubicBezTo>
                    <a:pt x="349" y="279"/>
                    <a:pt x="332" y="294"/>
                    <a:pt x="317" y="313"/>
                  </a:cubicBezTo>
                  <a:cubicBezTo>
                    <a:pt x="301" y="334"/>
                    <a:pt x="289" y="360"/>
                    <a:pt x="280" y="390"/>
                  </a:cubicBezTo>
                  <a:cubicBezTo>
                    <a:pt x="271" y="421"/>
                    <a:pt x="267" y="456"/>
                    <a:pt x="268" y="493"/>
                  </a:cubicBezTo>
                  <a:cubicBezTo>
                    <a:pt x="270" y="530"/>
                    <a:pt x="276" y="565"/>
                    <a:pt x="287" y="595"/>
                  </a:cubicBezTo>
                  <a:cubicBezTo>
                    <a:pt x="298" y="625"/>
                    <a:pt x="312" y="651"/>
                    <a:pt x="329" y="671"/>
                  </a:cubicBezTo>
                  <a:cubicBezTo>
                    <a:pt x="345" y="691"/>
                    <a:pt x="364" y="704"/>
                    <a:pt x="383" y="712"/>
                  </a:cubicBezTo>
                  <a:cubicBezTo>
                    <a:pt x="402" y="719"/>
                    <a:pt x="422" y="720"/>
                    <a:pt x="441" y="714"/>
                  </a:cubicBezTo>
                  <a:cubicBezTo>
                    <a:pt x="460" y="709"/>
                    <a:pt x="476" y="698"/>
                    <a:pt x="491" y="683"/>
                  </a:cubicBezTo>
                  <a:cubicBezTo>
                    <a:pt x="504" y="669"/>
                    <a:pt x="516" y="651"/>
                    <a:pt x="526" y="630"/>
                  </a:cubicBezTo>
                  <a:cubicBezTo>
                    <a:pt x="535" y="610"/>
                    <a:pt x="542" y="588"/>
                    <a:pt x="546" y="564"/>
                  </a:cubicBezTo>
                  <a:cubicBezTo>
                    <a:pt x="551" y="540"/>
                    <a:pt x="553" y="514"/>
                    <a:pt x="552" y="488"/>
                  </a:cubicBezTo>
                  <a:cubicBezTo>
                    <a:pt x="551" y="461"/>
                    <a:pt x="547" y="436"/>
                    <a:pt x="541" y="412"/>
                  </a:cubicBezTo>
                  <a:close/>
                  <a:moveTo>
                    <a:pt x="519" y="517"/>
                  </a:moveTo>
                  <a:cubicBezTo>
                    <a:pt x="519" y="526"/>
                    <a:pt x="517" y="535"/>
                    <a:pt x="516" y="544"/>
                  </a:cubicBezTo>
                  <a:cubicBezTo>
                    <a:pt x="514" y="552"/>
                    <a:pt x="512" y="561"/>
                    <a:pt x="509" y="569"/>
                  </a:cubicBezTo>
                  <a:cubicBezTo>
                    <a:pt x="507" y="577"/>
                    <a:pt x="504" y="584"/>
                    <a:pt x="500" y="592"/>
                  </a:cubicBezTo>
                  <a:cubicBezTo>
                    <a:pt x="497" y="599"/>
                    <a:pt x="493" y="605"/>
                    <a:pt x="488" y="612"/>
                  </a:cubicBezTo>
                  <a:cubicBezTo>
                    <a:pt x="484" y="618"/>
                    <a:pt x="479" y="623"/>
                    <a:pt x="474" y="628"/>
                  </a:cubicBezTo>
                  <a:cubicBezTo>
                    <a:pt x="469" y="633"/>
                    <a:pt x="463" y="637"/>
                    <a:pt x="458" y="640"/>
                  </a:cubicBezTo>
                  <a:cubicBezTo>
                    <a:pt x="452" y="644"/>
                    <a:pt x="445" y="646"/>
                    <a:pt x="439" y="647"/>
                  </a:cubicBezTo>
                  <a:cubicBezTo>
                    <a:pt x="432" y="649"/>
                    <a:pt x="425" y="649"/>
                    <a:pt x="419" y="648"/>
                  </a:cubicBezTo>
                  <a:cubicBezTo>
                    <a:pt x="412" y="647"/>
                    <a:pt x="405" y="645"/>
                    <a:pt x="399" y="642"/>
                  </a:cubicBezTo>
                  <a:cubicBezTo>
                    <a:pt x="392" y="639"/>
                    <a:pt x="386" y="635"/>
                    <a:pt x="380" y="630"/>
                  </a:cubicBezTo>
                  <a:cubicBezTo>
                    <a:pt x="374" y="625"/>
                    <a:pt x="368" y="619"/>
                    <a:pt x="363" y="612"/>
                  </a:cubicBezTo>
                  <a:cubicBezTo>
                    <a:pt x="357" y="605"/>
                    <a:pt x="352" y="597"/>
                    <a:pt x="348" y="589"/>
                  </a:cubicBezTo>
                  <a:cubicBezTo>
                    <a:pt x="343" y="580"/>
                    <a:pt x="339" y="570"/>
                    <a:pt x="336" y="560"/>
                  </a:cubicBezTo>
                  <a:cubicBezTo>
                    <a:pt x="332" y="550"/>
                    <a:pt x="329" y="539"/>
                    <a:pt x="327" y="528"/>
                  </a:cubicBezTo>
                  <a:cubicBezTo>
                    <a:pt x="325" y="516"/>
                    <a:pt x="324" y="504"/>
                    <a:pt x="324" y="492"/>
                  </a:cubicBezTo>
                  <a:cubicBezTo>
                    <a:pt x="323" y="480"/>
                    <a:pt x="324" y="468"/>
                    <a:pt x="325" y="456"/>
                  </a:cubicBezTo>
                  <a:cubicBezTo>
                    <a:pt x="326" y="445"/>
                    <a:pt x="328" y="434"/>
                    <a:pt x="331" y="423"/>
                  </a:cubicBezTo>
                  <a:cubicBezTo>
                    <a:pt x="334" y="413"/>
                    <a:pt x="337" y="403"/>
                    <a:pt x="341" y="395"/>
                  </a:cubicBezTo>
                  <a:cubicBezTo>
                    <a:pt x="345" y="386"/>
                    <a:pt x="349" y="378"/>
                    <a:pt x="354" y="371"/>
                  </a:cubicBezTo>
                  <a:cubicBezTo>
                    <a:pt x="359" y="363"/>
                    <a:pt x="365" y="357"/>
                    <a:pt x="370" y="352"/>
                  </a:cubicBezTo>
                  <a:cubicBezTo>
                    <a:pt x="376" y="347"/>
                    <a:pt x="382" y="343"/>
                    <a:pt x="388" y="339"/>
                  </a:cubicBezTo>
                  <a:cubicBezTo>
                    <a:pt x="395" y="336"/>
                    <a:pt x="401" y="334"/>
                    <a:pt x="408" y="333"/>
                  </a:cubicBezTo>
                  <a:cubicBezTo>
                    <a:pt x="414" y="332"/>
                    <a:pt x="421" y="332"/>
                    <a:pt x="428" y="333"/>
                  </a:cubicBezTo>
                  <a:cubicBezTo>
                    <a:pt x="434" y="334"/>
                    <a:pt x="441" y="336"/>
                    <a:pt x="447" y="339"/>
                  </a:cubicBezTo>
                  <a:cubicBezTo>
                    <a:pt x="453" y="342"/>
                    <a:pt x="459" y="346"/>
                    <a:pt x="464" y="351"/>
                  </a:cubicBezTo>
                  <a:cubicBezTo>
                    <a:pt x="470" y="355"/>
                    <a:pt x="475" y="361"/>
                    <a:pt x="479" y="367"/>
                  </a:cubicBezTo>
                  <a:cubicBezTo>
                    <a:pt x="484" y="373"/>
                    <a:pt x="489" y="379"/>
                    <a:pt x="493" y="386"/>
                  </a:cubicBezTo>
                  <a:cubicBezTo>
                    <a:pt x="497" y="393"/>
                    <a:pt x="500" y="401"/>
                    <a:pt x="503" y="408"/>
                  </a:cubicBezTo>
                  <a:cubicBezTo>
                    <a:pt x="507" y="416"/>
                    <a:pt x="509" y="425"/>
                    <a:pt x="512" y="433"/>
                  </a:cubicBezTo>
                  <a:cubicBezTo>
                    <a:pt x="514" y="442"/>
                    <a:pt x="516" y="451"/>
                    <a:pt x="517" y="460"/>
                  </a:cubicBezTo>
                  <a:cubicBezTo>
                    <a:pt x="519" y="469"/>
                    <a:pt x="520" y="479"/>
                    <a:pt x="520" y="488"/>
                  </a:cubicBezTo>
                  <a:cubicBezTo>
                    <a:pt x="520" y="498"/>
                    <a:pt x="520" y="508"/>
                    <a:pt x="519" y="517"/>
                  </a:cubicBezTo>
                  <a:close/>
                  <a:moveTo>
                    <a:pt x="587" y="379"/>
                  </a:moveTo>
                  <a:cubicBezTo>
                    <a:pt x="579" y="344"/>
                    <a:pt x="567" y="311"/>
                    <a:pt x="553" y="282"/>
                  </a:cubicBezTo>
                  <a:cubicBezTo>
                    <a:pt x="537" y="251"/>
                    <a:pt x="519" y="224"/>
                    <a:pt x="498" y="201"/>
                  </a:cubicBezTo>
                  <a:cubicBezTo>
                    <a:pt x="475" y="177"/>
                    <a:pt x="449" y="159"/>
                    <a:pt x="421" y="148"/>
                  </a:cubicBezTo>
                  <a:cubicBezTo>
                    <a:pt x="390" y="136"/>
                    <a:pt x="359" y="134"/>
                    <a:pt x="330" y="142"/>
                  </a:cubicBezTo>
                  <a:cubicBezTo>
                    <a:pt x="298" y="151"/>
                    <a:pt x="268" y="170"/>
                    <a:pt x="241" y="199"/>
                  </a:cubicBezTo>
                  <a:cubicBezTo>
                    <a:pt x="213" y="230"/>
                    <a:pt x="190" y="271"/>
                    <a:pt x="174" y="321"/>
                  </a:cubicBezTo>
                  <a:cubicBezTo>
                    <a:pt x="157" y="372"/>
                    <a:pt x="148" y="432"/>
                    <a:pt x="150" y="495"/>
                  </a:cubicBezTo>
                  <a:cubicBezTo>
                    <a:pt x="152" y="558"/>
                    <a:pt x="165" y="618"/>
                    <a:pt x="185" y="669"/>
                  </a:cubicBezTo>
                  <a:cubicBezTo>
                    <a:pt x="204" y="719"/>
                    <a:pt x="231" y="760"/>
                    <a:pt x="261" y="790"/>
                  </a:cubicBezTo>
                  <a:cubicBezTo>
                    <a:pt x="290" y="818"/>
                    <a:pt x="321" y="837"/>
                    <a:pt x="354" y="844"/>
                  </a:cubicBezTo>
                  <a:cubicBezTo>
                    <a:pt x="384" y="851"/>
                    <a:pt x="415" y="848"/>
                    <a:pt x="445" y="835"/>
                  </a:cubicBezTo>
                  <a:cubicBezTo>
                    <a:pt x="473" y="823"/>
                    <a:pt x="498" y="803"/>
                    <a:pt x="519" y="778"/>
                  </a:cubicBezTo>
                  <a:cubicBezTo>
                    <a:pt x="538" y="754"/>
                    <a:pt x="555" y="726"/>
                    <a:pt x="568" y="694"/>
                  </a:cubicBezTo>
                  <a:cubicBezTo>
                    <a:pt x="580" y="664"/>
                    <a:pt x="590" y="631"/>
                    <a:pt x="596" y="596"/>
                  </a:cubicBezTo>
                  <a:cubicBezTo>
                    <a:pt x="601" y="561"/>
                    <a:pt x="604" y="525"/>
                    <a:pt x="602" y="487"/>
                  </a:cubicBezTo>
                  <a:cubicBezTo>
                    <a:pt x="601" y="449"/>
                    <a:pt x="596" y="412"/>
                    <a:pt x="587" y="379"/>
                  </a:cubicBezTo>
                  <a:close/>
                  <a:moveTo>
                    <a:pt x="574" y="534"/>
                  </a:moveTo>
                  <a:cubicBezTo>
                    <a:pt x="573" y="549"/>
                    <a:pt x="571" y="564"/>
                    <a:pt x="569" y="578"/>
                  </a:cubicBezTo>
                  <a:cubicBezTo>
                    <a:pt x="566" y="593"/>
                    <a:pt x="563" y="607"/>
                    <a:pt x="559" y="620"/>
                  </a:cubicBezTo>
                  <a:cubicBezTo>
                    <a:pt x="555" y="634"/>
                    <a:pt x="550" y="647"/>
                    <a:pt x="545" y="660"/>
                  </a:cubicBezTo>
                  <a:cubicBezTo>
                    <a:pt x="539" y="672"/>
                    <a:pt x="533" y="684"/>
                    <a:pt x="526" y="695"/>
                  </a:cubicBezTo>
                  <a:cubicBezTo>
                    <a:pt x="519" y="706"/>
                    <a:pt x="512" y="717"/>
                    <a:pt x="503" y="726"/>
                  </a:cubicBezTo>
                  <a:cubicBezTo>
                    <a:pt x="495" y="736"/>
                    <a:pt x="485" y="744"/>
                    <a:pt x="476" y="751"/>
                  </a:cubicBezTo>
                  <a:cubicBezTo>
                    <a:pt x="465" y="758"/>
                    <a:pt x="454" y="764"/>
                    <a:pt x="443" y="768"/>
                  </a:cubicBezTo>
                  <a:cubicBezTo>
                    <a:pt x="431" y="772"/>
                    <a:pt x="419" y="774"/>
                    <a:pt x="407" y="774"/>
                  </a:cubicBezTo>
                  <a:cubicBezTo>
                    <a:pt x="395" y="775"/>
                    <a:pt x="383" y="773"/>
                    <a:pt x="371" y="769"/>
                  </a:cubicBezTo>
                  <a:cubicBezTo>
                    <a:pt x="358" y="765"/>
                    <a:pt x="346" y="759"/>
                    <a:pt x="334" y="752"/>
                  </a:cubicBezTo>
                  <a:cubicBezTo>
                    <a:pt x="322" y="744"/>
                    <a:pt x="311" y="734"/>
                    <a:pt x="300" y="722"/>
                  </a:cubicBezTo>
                  <a:cubicBezTo>
                    <a:pt x="289" y="709"/>
                    <a:pt x="279" y="695"/>
                    <a:pt x="269" y="679"/>
                  </a:cubicBezTo>
                  <a:cubicBezTo>
                    <a:pt x="260" y="663"/>
                    <a:pt x="251" y="645"/>
                    <a:pt x="244" y="626"/>
                  </a:cubicBezTo>
                  <a:cubicBezTo>
                    <a:pt x="237" y="607"/>
                    <a:pt x="231" y="586"/>
                    <a:pt x="227" y="563"/>
                  </a:cubicBezTo>
                  <a:cubicBezTo>
                    <a:pt x="223" y="541"/>
                    <a:pt x="220" y="518"/>
                    <a:pt x="219" y="494"/>
                  </a:cubicBezTo>
                  <a:cubicBezTo>
                    <a:pt x="218" y="470"/>
                    <a:pt x="219" y="446"/>
                    <a:pt x="222" y="424"/>
                  </a:cubicBezTo>
                  <a:cubicBezTo>
                    <a:pt x="225" y="402"/>
                    <a:pt x="230" y="381"/>
                    <a:pt x="235" y="361"/>
                  </a:cubicBezTo>
                  <a:cubicBezTo>
                    <a:pt x="241" y="342"/>
                    <a:pt x="248" y="324"/>
                    <a:pt x="257" y="307"/>
                  </a:cubicBezTo>
                  <a:cubicBezTo>
                    <a:pt x="265" y="291"/>
                    <a:pt x="274" y="277"/>
                    <a:pt x="285" y="265"/>
                  </a:cubicBezTo>
                  <a:cubicBezTo>
                    <a:pt x="295" y="252"/>
                    <a:pt x="305" y="242"/>
                    <a:pt x="317" y="234"/>
                  </a:cubicBezTo>
                  <a:cubicBezTo>
                    <a:pt x="328" y="226"/>
                    <a:pt x="339" y="219"/>
                    <a:pt x="351" y="215"/>
                  </a:cubicBezTo>
                  <a:cubicBezTo>
                    <a:pt x="363" y="211"/>
                    <a:pt x="375" y="209"/>
                    <a:pt x="387" y="209"/>
                  </a:cubicBezTo>
                  <a:cubicBezTo>
                    <a:pt x="399" y="208"/>
                    <a:pt x="411" y="210"/>
                    <a:pt x="423" y="214"/>
                  </a:cubicBezTo>
                  <a:cubicBezTo>
                    <a:pt x="435" y="217"/>
                    <a:pt x="446" y="223"/>
                    <a:pt x="457" y="229"/>
                  </a:cubicBezTo>
                  <a:cubicBezTo>
                    <a:pt x="467" y="236"/>
                    <a:pt x="477" y="244"/>
                    <a:pt x="486" y="253"/>
                  </a:cubicBezTo>
                  <a:cubicBezTo>
                    <a:pt x="495" y="262"/>
                    <a:pt x="503" y="272"/>
                    <a:pt x="511" y="282"/>
                  </a:cubicBezTo>
                  <a:cubicBezTo>
                    <a:pt x="519" y="293"/>
                    <a:pt x="526" y="305"/>
                    <a:pt x="532" y="317"/>
                  </a:cubicBezTo>
                  <a:cubicBezTo>
                    <a:pt x="539" y="329"/>
                    <a:pt x="544" y="342"/>
                    <a:pt x="549" y="355"/>
                  </a:cubicBezTo>
                  <a:cubicBezTo>
                    <a:pt x="554" y="369"/>
                    <a:pt x="559" y="382"/>
                    <a:pt x="562" y="397"/>
                  </a:cubicBezTo>
                  <a:cubicBezTo>
                    <a:pt x="566" y="411"/>
                    <a:pt x="569" y="426"/>
                    <a:pt x="571" y="441"/>
                  </a:cubicBezTo>
                  <a:cubicBezTo>
                    <a:pt x="573" y="456"/>
                    <a:pt x="574" y="471"/>
                    <a:pt x="575" y="487"/>
                  </a:cubicBezTo>
                  <a:cubicBezTo>
                    <a:pt x="576" y="503"/>
                    <a:pt x="575" y="519"/>
                    <a:pt x="574" y="534"/>
                  </a:cubicBezTo>
                  <a:close/>
                  <a:moveTo>
                    <a:pt x="646" y="486"/>
                  </a:moveTo>
                  <a:cubicBezTo>
                    <a:pt x="644" y="438"/>
                    <a:pt x="638" y="392"/>
                    <a:pt x="628" y="349"/>
                  </a:cubicBezTo>
                  <a:cubicBezTo>
                    <a:pt x="618" y="305"/>
                    <a:pt x="604" y="263"/>
                    <a:pt x="586" y="224"/>
                  </a:cubicBezTo>
                  <a:cubicBezTo>
                    <a:pt x="567" y="183"/>
                    <a:pt x="544" y="145"/>
                    <a:pt x="517" y="113"/>
                  </a:cubicBezTo>
                  <a:cubicBezTo>
                    <a:pt x="489" y="79"/>
                    <a:pt x="455" y="50"/>
                    <a:pt x="417" y="30"/>
                  </a:cubicBezTo>
                  <a:cubicBezTo>
                    <a:pt x="375" y="8"/>
                    <a:pt x="332" y="0"/>
                    <a:pt x="289" y="4"/>
                  </a:cubicBezTo>
                  <a:cubicBezTo>
                    <a:pt x="242" y="9"/>
                    <a:pt x="196" y="30"/>
                    <a:pt x="155" y="67"/>
                  </a:cubicBezTo>
                  <a:cubicBezTo>
                    <a:pt x="110" y="107"/>
                    <a:pt x="71" y="164"/>
                    <a:pt x="44" y="236"/>
                  </a:cubicBezTo>
                  <a:cubicBezTo>
                    <a:pt x="15" y="312"/>
                    <a:pt x="0" y="401"/>
                    <a:pt x="3" y="498"/>
                  </a:cubicBezTo>
                  <a:cubicBezTo>
                    <a:pt x="6" y="594"/>
                    <a:pt x="26" y="684"/>
                    <a:pt x="60" y="759"/>
                  </a:cubicBezTo>
                  <a:cubicBezTo>
                    <a:pt x="92" y="831"/>
                    <a:pt x="134" y="888"/>
                    <a:pt x="182" y="927"/>
                  </a:cubicBezTo>
                  <a:cubicBezTo>
                    <a:pt x="226" y="963"/>
                    <a:pt x="274" y="983"/>
                    <a:pt x="322" y="986"/>
                  </a:cubicBezTo>
                  <a:cubicBezTo>
                    <a:pt x="366" y="989"/>
                    <a:pt x="409" y="979"/>
                    <a:pt x="450" y="955"/>
                  </a:cubicBezTo>
                  <a:cubicBezTo>
                    <a:pt x="487" y="934"/>
                    <a:pt x="519" y="903"/>
                    <a:pt x="545" y="867"/>
                  </a:cubicBezTo>
                  <a:cubicBezTo>
                    <a:pt x="570" y="833"/>
                    <a:pt x="590" y="794"/>
                    <a:pt x="606" y="752"/>
                  </a:cubicBezTo>
                  <a:cubicBezTo>
                    <a:pt x="621" y="712"/>
                    <a:pt x="632" y="669"/>
                    <a:pt x="639" y="624"/>
                  </a:cubicBezTo>
                  <a:cubicBezTo>
                    <a:pt x="645" y="580"/>
                    <a:pt x="648" y="534"/>
                    <a:pt x="646" y="486"/>
                  </a:cubicBezTo>
                  <a:close/>
                  <a:moveTo>
                    <a:pt x="622" y="549"/>
                  </a:moveTo>
                  <a:cubicBezTo>
                    <a:pt x="620" y="569"/>
                    <a:pt x="618" y="589"/>
                    <a:pt x="615" y="609"/>
                  </a:cubicBezTo>
                  <a:cubicBezTo>
                    <a:pt x="612" y="628"/>
                    <a:pt x="608" y="647"/>
                    <a:pt x="603" y="666"/>
                  </a:cubicBezTo>
                  <a:cubicBezTo>
                    <a:pt x="598" y="685"/>
                    <a:pt x="592" y="703"/>
                    <a:pt x="585" y="720"/>
                  </a:cubicBezTo>
                  <a:cubicBezTo>
                    <a:pt x="578" y="738"/>
                    <a:pt x="570" y="755"/>
                    <a:pt x="561" y="771"/>
                  </a:cubicBezTo>
                  <a:cubicBezTo>
                    <a:pt x="552" y="788"/>
                    <a:pt x="542" y="803"/>
                    <a:pt x="530" y="818"/>
                  </a:cubicBezTo>
                  <a:cubicBezTo>
                    <a:pt x="519" y="832"/>
                    <a:pt x="506" y="846"/>
                    <a:pt x="493" y="857"/>
                  </a:cubicBezTo>
                  <a:cubicBezTo>
                    <a:pt x="479" y="869"/>
                    <a:pt x="464" y="880"/>
                    <a:pt x="447" y="888"/>
                  </a:cubicBezTo>
                  <a:cubicBezTo>
                    <a:pt x="430" y="896"/>
                    <a:pt x="413" y="902"/>
                    <a:pt x="395" y="905"/>
                  </a:cubicBezTo>
                  <a:cubicBezTo>
                    <a:pt x="377" y="908"/>
                    <a:pt x="359" y="908"/>
                    <a:pt x="340" y="905"/>
                  </a:cubicBezTo>
                  <a:cubicBezTo>
                    <a:pt x="321" y="902"/>
                    <a:pt x="302" y="896"/>
                    <a:pt x="284" y="886"/>
                  </a:cubicBezTo>
                  <a:cubicBezTo>
                    <a:pt x="264" y="877"/>
                    <a:pt x="246" y="864"/>
                    <a:pt x="228" y="847"/>
                  </a:cubicBezTo>
                  <a:cubicBezTo>
                    <a:pt x="209" y="831"/>
                    <a:pt x="192" y="810"/>
                    <a:pt x="176" y="787"/>
                  </a:cubicBezTo>
                  <a:cubicBezTo>
                    <a:pt x="160" y="763"/>
                    <a:pt x="146" y="736"/>
                    <a:pt x="133" y="706"/>
                  </a:cubicBezTo>
                  <a:cubicBezTo>
                    <a:pt x="121" y="676"/>
                    <a:pt x="110" y="643"/>
                    <a:pt x="103" y="608"/>
                  </a:cubicBezTo>
                  <a:cubicBezTo>
                    <a:pt x="96" y="572"/>
                    <a:pt x="91" y="535"/>
                    <a:pt x="90" y="496"/>
                  </a:cubicBezTo>
                  <a:cubicBezTo>
                    <a:pt x="89" y="458"/>
                    <a:pt x="91" y="420"/>
                    <a:pt x="96" y="385"/>
                  </a:cubicBezTo>
                  <a:cubicBezTo>
                    <a:pt x="101" y="350"/>
                    <a:pt x="109" y="316"/>
                    <a:pt x="120" y="286"/>
                  </a:cubicBezTo>
                  <a:cubicBezTo>
                    <a:pt x="130" y="256"/>
                    <a:pt x="143" y="229"/>
                    <a:pt x="158" y="205"/>
                  </a:cubicBezTo>
                  <a:cubicBezTo>
                    <a:pt x="172" y="181"/>
                    <a:pt x="188" y="161"/>
                    <a:pt x="205" y="143"/>
                  </a:cubicBezTo>
                  <a:cubicBezTo>
                    <a:pt x="221" y="127"/>
                    <a:pt x="239" y="113"/>
                    <a:pt x="257" y="103"/>
                  </a:cubicBezTo>
                  <a:cubicBezTo>
                    <a:pt x="275" y="93"/>
                    <a:pt x="293" y="86"/>
                    <a:pt x="312" y="83"/>
                  </a:cubicBezTo>
                  <a:cubicBezTo>
                    <a:pt x="330" y="79"/>
                    <a:pt x="348" y="79"/>
                    <a:pt x="367" y="81"/>
                  </a:cubicBezTo>
                  <a:cubicBezTo>
                    <a:pt x="384" y="83"/>
                    <a:pt x="402" y="88"/>
                    <a:pt x="419" y="96"/>
                  </a:cubicBezTo>
                  <a:cubicBezTo>
                    <a:pt x="436" y="103"/>
                    <a:pt x="452" y="113"/>
                    <a:pt x="466" y="124"/>
                  </a:cubicBezTo>
                  <a:cubicBezTo>
                    <a:pt x="481" y="135"/>
                    <a:pt x="494" y="148"/>
                    <a:pt x="506" y="162"/>
                  </a:cubicBezTo>
                  <a:cubicBezTo>
                    <a:pt x="519" y="175"/>
                    <a:pt x="530" y="190"/>
                    <a:pt x="540" y="206"/>
                  </a:cubicBezTo>
                  <a:cubicBezTo>
                    <a:pt x="550" y="222"/>
                    <a:pt x="559" y="238"/>
                    <a:pt x="568" y="255"/>
                  </a:cubicBezTo>
                  <a:cubicBezTo>
                    <a:pt x="576" y="272"/>
                    <a:pt x="583" y="290"/>
                    <a:pt x="590" y="309"/>
                  </a:cubicBezTo>
                  <a:cubicBezTo>
                    <a:pt x="596" y="327"/>
                    <a:pt x="601" y="346"/>
                    <a:pt x="606" y="365"/>
                  </a:cubicBezTo>
                  <a:cubicBezTo>
                    <a:pt x="611" y="384"/>
                    <a:pt x="614" y="404"/>
                    <a:pt x="617" y="424"/>
                  </a:cubicBezTo>
                  <a:cubicBezTo>
                    <a:pt x="620" y="444"/>
                    <a:pt x="621" y="465"/>
                    <a:pt x="622" y="486"/>
                  </a:cubicBezTo>
                  <a:cubicBezTo>
                    <a:pt x="623" y="508"/>
                    <a:pt x="623" y="528"/>
                    <a:pt x="622" y="549"/>
                  </a:cubicBezTo>
                  <a:close/>
                  <a:moveTo>
                    <a:pt x="483" y="454"/>
                  </a:moveTo>
                  <a:cubicBezTo>
                    <a:pt x="480" y="443"/>
                    <a:pt x="475" y="433"/>
                    <a:pt x="470" y="425"/>
                  </a:cubicBezTo>
                  <a:cubicBezTo>
                    <a:pt x="465" y="416"/>
                    <a:pt x="459" y="409"/>
                    <a:pt x="452" y="404"/>
                  </a:cubicBezTo>
                  <a:cubicBezTo>
                    <a:pt x="445" y="399"/>
                    <a:pt x="438" y="396"/>
                    <a:pt x="430" y="395"/>
                  </a:cubicBezTo>
                  <a:cubicBezTo>
                    <a:pt x="422" y="394"/>
                    <a:pt x="414" y="396"/>
                    <a:pt x="406" y="400"/>
                  </a:cubicBezTo>
                  <a:cubicBezTo>
                    <a:pt x="399" y="405"/>
                    <a:pt x="393" y="411"/>
                    <a:pt x="387" y="420"/>
                  </a:cubicBezTo>
                  <a:cubicBezTo>
                    <a:pt x="381" y="429"/>
                    <a:pt x="377" y="439"/>
                    <a:pt x="374" y="451"/>
                  </a:cubicBezTo>
                  <a:cubicBezTo>
                    <a:pt x="371" y="463"/>
                    <a:pt x="370" y="477"/>
                    <a:pt x="370" y="491"/>
                  </a:cubicBezTo>
                  <a:cubicBezTo>
                    <a:pt x="371" y="505"/>
                    <a:pt x="373" y="519"/>
                    <a:pt x="377" y="531"/>
                  </a:cubicBezTo>
                  <a:cubicBezTo>
                    <a:pt x="380" y="542"/>
                    <a:pt x="386" y="553"/>
                    <a:pt x="392" y="562"/>
                  </a:cubicBezTo>
                  <a:cubicBezTo>
                    <a:pt x="398" y="570"/>
                    <a:pt x="405" y="576"/>
                    <a:pt x="413" y="581"/>
                  </a:cubicBezTo>
                  <a:cubicBezTo>
                    <a:pt x="420" y="585"/>
                    <a:pt x="428" y="586"/>
                    <a:pt x="436" y="585"/>
                  </a:cubicBezTo>
                  <a:cubicBezTo>
                    <a:pt x="444" y="584"/>
                    <a:pt x="452" y="581"/>
                    <a:pt x="458" y="575"/>
                  </a:cubicBezTo>
                  <a:cubicBezTo>
                    <a:pt x="465" y="569"/>
                    <a:pt x="470" y="562"/>
                    <a:pt x="475" y="553"/>
                  </a:cubicBezTo>
                  <a:cubicBezTo>
                    <a:pt x="479" y="545"/>
                    <a:pt x="483" y="535"/>
                    <a:pt x="485" y="524"/>
                  </a:cubicBezTo>
                  <a:cubicBezTo>
                    <a:pt x="487" y="513"/>
                    <a:pt x="488" y="501"/>
                    <a:pt x="488" y="489"/>
                  </a:cubicBezTo>
                  <a:cubicBezTo>
                    <a:pt x="487" y="477"/>
                    <a:pt x="486" y="465"/>
                    <a:pt x="483" y="454"/>
                  </a:cubicBezTo>
                  <a:close/>
                </a:path>
              </a:pathLst>
            </a:custGeom>
            <a:solidFill>
              <a:srgbClr val="FFB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ja-JP" altLang="en-US" dirty="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348018" y="2679349"/>
            <a:ext cx="8240730" cy="2448646"/>
            <a:chOff x="3659187" y="2476502"/>
            <a:chExt cx="6411128" cy="1904999"/>
          </a:xfrm>
        </p:grpSpPr>
        <p:sp>
          <p:nvSpPr>
            <p:cNvPr id="18" name="任意多边形 17"/>
            <p:cNvSpPr/>
            <p:nvPr/>
          </p:nvSpPr>
          <p:spPr>
            <a:xfrm rot="10800000">
              <a:off x="8757339" y="2578317"/>
              <a:ext cx="1312976" cy="1701363"/>
            </a:xfrm>
            <a:custGeom>
              <a:avLst/>
              <a:gdLst>
                <a:gd name="connsiteX0" fmla="*/ 653834 w 1312976"/>
                <a:gd name="connsiteY0" fmla="*/ 1701363 h 1701363"/>
                <a:gd name="connsiteX1" fmla="*/ 0 w 1312976"/>
                <a:gd name="connsiteY1" fmla="*/ 1701363 h 1701363"/>
                <a:gd name="connsiteX2" fmla="*/ 261230 w 1312976"/>
                <a:gd name="connsiteY2" fmla="*/ 1361485 h 1701363"/>
                <a:gd name="connsiteX3" fmla="*/ 209105 w 1312976"/>
                <a:gd name="connsiteY3" fmla="*/ 1361485 h 1701363"/>
                <a:gd name="connsiteX4" fmla="*/ 209105 w 1312976"/>
                <a:gd name="connsiteY4" fmla="*/ 339879 h 1701363"/>
                <a:gd name="connsiteX5" fmla="*/ 261231 w 1312976"/>
                <a:gd name="connsiteY5" fmla="*/ 339879 h 1701363"/>
                <a:gd name="connsiteX6" fmla="*/ 0 w 1312976"/>
                <a:gd name="connsiteY6" fmla="*/ 0 h 1701363"/>
                <a:gd name="connsiteX7" fmla="*/ 653834 w 1312976"/>
                <a:gd name="connsiteY7" fmla="*/ 0 h 1701363"/>
                <a:gd name="connsiteX8" fmla="*/ 915065 w 1312976"/>
                <a:gd name="connsiteY8" fmla="*/ 339879 h 1701363"/>
                <a:gd name="connsiteX9" fmla="*/ 1312976 w 1312976"/>
                <a:gd name="connsiteY9" fmla="*/ 339879 h 1701363"/>
                <a:gd name="connsiteX10" fmla="*/ 1312976 w 1312976"/>
                <a:gd name="connsiteY10" fmla="*/ 1361485 h 1701363"/>
                <a:gd name="connsiteX11" fmla="*/ 915064 w 1312976"/>
                <a:gd name="connsiteY11" fmla="*/ 1361485 h 1701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2976" h="1701363">
                  <a:moveTo>
                    <a:pt x="653834" y="1701363"/>
                  </a:moveTo>
                  <a:lnTo>
                    <a:pt x="0" y="1701363"/>
                  </a:lnTo>
                  <a:lnTo>
                    <a:pt x="261230" y="1361485"/>
                  </a:lnTo>
                  <a:lnTo>
                    <a:pt x="209105" y="1361485"/>
                  </a:lnTo>
                  <a:lnTo>
                    <a:pt x="209105" y="339879"/>
                  </a:lnTo>
                  <a:lnTo>
                    <a:pt x="261231" y="339879"/>
                  </a:lnTo>
                  <a:lnTo>
                    <a:pt x="0" y="0"/>
                  </a:lnTo>
                  <a:lnTo>
                    <a:pt x="653834" y="0"/>
                  </a:lnTo>
                  <a:lnTo>
                    <a:pt x="915065" y="339879"/>
                  </a:lnTo>
                  <a:lnTo>
                    <a:pt x="1312976" y="339879"/>
                  </a:lnTo>
                  <a:lnTo>
                    <a:pt x="1312976" y="1361485"/>
                  </a:lnTo>
                  <a:lnTo>
                    <a:pt x="915064" y="1361485"/>
                  </a:lnTo>
                  <a:close/>
                </a:path>
              </a:pathLst>
            </a:cu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schemeClr val="tx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 rot="5400000">
              <a:off x="7751852" y="2819046"/>
              <a:ext cx="1021607" cy="1219907"/>
            </a:xfrm>
            <a:custGeom>
              <a:avLst/>
              <a:gdLst>
                <a:gd name="connsiteX0" fmla="*/ 0 w 1021607"/>
                <a:gd name="connsiteY0" fmla="*/ 1219907 h 1219907"/>
                <a:gd name="connsiteX1" fmla="*/ 0 w 1021607"/>
                <a:gd name="connsiteY1" fmla="*/ 116036 h 1219907"/>
                <a:gd name="connsiteX2" fmla="*/ 381631 w 1021607"/>
                <a:gd name="connsiteY2" fmla="*/ 116036 h 1219907"/>
                <a:gd name="connsiteX3" fmla="*/ 510804 w 1021607"/>
                <a:gd name="connsiteY3" fmla="*/ 0 h 1219907"/>
                <a:gd name="connsiteX4" fmla="*/ 639977 w 1021607"/>
                <a:gd name="connsiteY4" fmla="*/ 116036 h 1219907"/>
                <a:gd name="connsiteX5" fmla="*/ 1021607 w 1021607"/>
                <a:gd name="connsiteY5" fmla="*/ 116036 h 1219907"/>
                <a:gd name="connsiteX6" fmla="*/ 1021607 w 1021607"/>
                <a:gd name="connsiteY6" fmla="*/ 1219907 h 121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607" h="1219907">
                  <a:moveTo>
                    <a:pt x="0" y="1219907"/>
                  </a:moveTo>
                  <a:lnTo>
                    <a:pt x="0" y="116036"/>
                  </a:lnTo>
                  <a:lnTo>
                    <a:pt x="381631" y="116036"/>
                  </a:lnTo>
                  <a:lnTo>
                    <a:pt x="510804" y="0"/>
                  </a:lnTo>
                  <a:lnTo>
                    <a:pt x="639977" y="116036"/>
                  </a:lnTo>
                  <a:lnTo>
                    <a:pt x="1021607" y="116036"/>
                  </a:lnTo>
                  <a:lnTo>
                    <a:pt x="1021607" y="1219907"/>
                  </a:lnTo>
                  <a:close/>
                </a:path>
              </a:pathLst>
            </a:custGeom>
            <a:solidFill>
              <a:srgbClr val="FFB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5" name="任意多边形 14"/>
            <p:cNvSpPr/>
            <p:nvPr/>
          </p:nvSpPr>
          <p:spPr>
            <a:xfrm rot="5400000">
              <a:off x="6671246" y="2819047"/>
              <a:ext cx="1021607" cy="1219907"/>
            </a:xfrm>
            <a:custGeom>
              <a:avLst/>
              <a:gdLst>
                <a:gd name="connsiteX0" fmla="*/ 0 w 1021607"/>
                <a:gd name="connsiteY0" fmla="*/ 1219907 h 1219907"/>
                <a:gd name="connsiteX1" fmla="*/ 0 w 1021607"/>
                <a:gd name="connsiteY1" fmla="*/ 116036 h 1219907"/>
                <a:gd name="connsiteX2" fmla="*/ 381631 w 1021607"/>
                <a:gd name="connsiteY2" fmla="*/ 116036 h 1219907"/>
                <a:gd name="connsiteX3" fmla="*/ 510804 w 1021607"/>
                <a:gd name="connsiteY3" fmla="*/ 0 h 1219907"/>
                <a:gd name="connsiteX4" fmla="*/ 639977 w 1021607"/>
                <a:gd name="connsiteY4" fmla="*/ 116036 h 1219907"/>
                <a:gd name="connsiteX5" fmla="*/ 1021607 w 1021607"/>
                <a:gd name="connsiteY5" fmla="*/ 116036 h 1219907"/>
                <a:gd name="connsiteX6" fmla="*/ 1021607 w 1021607"/>
                <a:gd name="connsiteY6" fmla="*/ 1219907 h 121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607" h="1219907">
                  <a:moveTo>
                    <a:pt x="0" y="1219907"/>
                  </a:moveTo>
                  <a:lnTo>
                    <a:pt x="0" y="116036"/>
                  </a:lnTo>
                  <a:lnTo>
                    <a:pt x="381631" y="116036"/>
                  </a:lnTo>
                  <a:lnTo>
                    <a:pt x="510804" y="0"/>
                  </a:lnTo>
                  <a:lnTo>
                    <a:pt x="639977" y="116036"/>
                  </a:lnTo>
                  <a:lnTo>
                    <a:pt x="1021607" y="116036"/>
                  </a:lnTo>
                  <a:lnTo>
                    <a:pt x="1021607" y="1219907"/>
                  </a:lnTo>
                  <a:close/>
                </a:path>
              </a:pathLst>
            </a:custGeom>
            <a:solidFill>
              <a:srgbClr val="0373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5400000">
              <a:off x="5566609" y="2819048"/>
              <a:ext cx="1021607" cy="1219907"/>
            </a:xfrm>
            <a:custGeom>
              <a:avLst/>
              <a:gdLst>
                <a:gd name="connsiteX0" fmla="*/ 0 w 1021607"/>
                <a:gd name="connsiteY0" fmla="*/ 1219907 h 1219907"/>
                <a:gd name="connsiteX1" fmla="*/ 0 w 1021607"/>
                <a:gd name="connsiteY1" fmla="*/ 116036 h 1219907"/>
                <a:gd name="connsiteX2" fmla="*/ 381631 w 1021607"/>
                <a:gd name="connsiteY2" fmla="*/ 116036 h 1219907"/>
                <a:gd name="connsiteX3" fmla="*/ 510804 w 1021607"/>
                <a:gd name="connsiteY3" fmla="*/ 0 h 1219907"/>
                <a:gd name="connsiteX4" fmla="*/ 639977 w 1021607"/>
                <a:gd name="connsiteY4" fmla="*/ 116036 h 1219907"/>
                <a:gd name="connsiteX5" fmla="*/ 1021607 w 1021607"/>
                <a:gd name="connsiteY5" fmla="*/ 116036 h 1219907"/>
                <a:gd name="connsiteX6" fmla="*/ 1021607 w 1021607"/>
                <a:gd name="connsiteY6" fmla="*/ 1219907 h 121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607" h="1219907">
                  <a:moveTo>
                    <a:pt x="0" y="1219907"/>
                  </a:moveTo>
                  <a:lnTo>
                    <a:pt x="0" y="116036"/>
                  </a:lnTo>
                  <a:lnTo>
                    <a:pt x="381631" y="116036"/>
                  </a:lnTo>
                  <a:lnTo>
                    <a:pt x="510804" y="0"/>
                  </a:lnTo>
                  <a:lnTo>
                    <a:pt x="639977" y="116036"/>
                  </a:lnTo>
                  <a:lnTo>
                    <a:pt x="1021607" y="116036"/>
                  </a:lnTo>
                  <a:lnTo>
                    <a:pt x="1021607" y="1219907"/>
                  </a:lnTo>
                  <a:close/>
                </a:path>
              </a:pathLst>
            </a:custGeom>
            <a:solidFill>
              <a:srgbClr val="39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6200000">
              <a:off x="3663949" y="2471740"/>
              <a:ext cx="1904999" cy="1914523"/>
            </a:xfrm>
            <a:custGeom>
              <a:avLst/>
              <a:gdLst>
                <a:gd name="connsiteX0" fmla="*/ 1904845 w 1904999"/>
                <a:gd name="connsiteY0" fmla="*/ 1752153 h 1914523"/>
                <a:gd name="connsiteX1" fmla="*/ 1877202 w 1904999"/>
                <a:gd name="connsiteY1" fmla="*/ 1803749 h 1914523"/>
                <a:gd name="connsiteX2" fmla="*/ 1875316 w 1904999"/>
                <a:gd name="connsiteY2" fmla="*/ 1806080 h 1914523"/>
                <a:gd name="connsiteX3" fmla="*/ 1694971 w 1904999"/>
                <a:gd name="connsiteY3" fmla="*/ 1808463 h 1914523"/>
                <a:gd name="connsiteX4" fmla="*/ 1070569 w 1904999"/>
                <a:gd name="connsiteY4" fmla="*/ 1808462 h 1914523"/>
                <a:gd name="connsiteX5" fmla="*/ 952500 w 1904999"/>
                <a:gd name="connsiteY5" fmla="*/ 1914523 h 1914523"/>
                <a:gd name="connsiteX6" fmla="*/ 834430 w 1904999"/>
                <a:gd name="connsiteY6" fmla="*/ 1808461 h 1914523"/>
                <a:gd name="connsiteX7" fmla="*/ 196759 w 1904999"/>
                <a:gd name="connsiteY7" fmla="*/ 1808459 h 1914523"/>
                <a:gd name="connsiteX8" fmla="*/ 29203 w 1904999"/>
                <a:gd name="connsiteY8" fmla="*/ 1806079 h 1914523"/>
                <a:gd name="connsiteX9" fmla="*/ 27317 w 1904999"/>
                <a:gd name="connsiteY9" fmla="*/ 1803748 h 1914523"/>
                <a:gd name="connsiteX10" fmla="*/ 2898 w 1904999"/>
                <a:gd name="connsiteY10" fmla="*/ 1724324 h 1914523"/>
                <a:gd name="connsiteX11" fmla="*/ 815756 w 1904999"/>
                <a:gd name="connsiteY11" fmla="*/ 123258 h 1914523"/>
                <a:gd name="connsiteX12" fmla="*/ 833024 w 1904999"/>
                <a:gd name="connsiteY12" fmla="*/ 91381 h 1914523"/>
                <a:gd name="connsiteX13" fmla="*/ 955923 w 1904999"/>
                <a:gd name="connsiteY13" fmla="*/ 601 h 1914523"/>
                <a:gd name="connsiteX14" fmla="*/ 959324 w 1904999"/>
                <a:gd name="connsiteY14" fmla="*/ 0 h 1914523"/>
                <a:gd name="connsiteX15" fmla="*/ 1078826 w 1904999"/>
                <a:gd name="connsiteY15" fmla="*/ 91381 h 1914523"/>
                <a:gd name="connsiteX16" fmla="*/ 1148780 w 1904999"/>
                <a:gd name="connsiteY16" fmla="*/ 220519 h 1914523"/>
                <a:gd name="connsiteX17" fmla="*/ 1623257 w 1904999"/>
                <a:gd name="connsiteY17" fmla="*/ 1155085 h 1914523"/>
                <a:gd name="connsiteX18" fmla="*/ 1620212 w 1904999"/>
                <a:gd name="connsiteY18" fmla="*/ 1153362 h 1914523"/>
                <a:gd name="connsiteX19" fmla="*/ 1883174 w 1904999"/>
                <a:gd name="connsiteY19" fmla="*/ 1670667 h 1914523"/>
                <a:gd name="connsiteX20" fmla="*/ 1904845 w 1904999"/>
                <a:gd name="connsiteY20" fmla="*/ 1752153 h 191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4999" h="1914523">
                  <a:moveTo>
                    <a:pt x="1904845" y="1752153"/>
                  </a:moveTo>
                  <a:cubicBezTo>
                    <a:pt x="1903540" y="1774608"/>
                    <a:pt x="1894016" y="1792082"/>
                    <a:pt x="1877202" y="1803749"/>
                  </a:cubicBezTo>
                  <a:cubicBezTo>
                    <a:pt x="1876917" y="1804790"/>
                    <a:pt x="1905689" y="1805294"/>
                    <a:pt x="1875316" y="1806080"/>
                  </a:cubicBezTo>
                  <a:cubicBezTo>
                    <a:pt x="1844945" y="1806866"/>
                    <a:pt x="1832201" y="1809506"/>
                    <a:pt x="1694971" y="1808463"/>
                  </a:cubicBezTo>
                  <a:lnTo>
                    <a:pt x="1070569" y="1808462"/>
                  </a:lnTo>
                  <a:lnTo>
                    <a:pt x="952500" y="1914523"/>
                  </a:lnTo>
                  <a:lnTo>
                    <a:pt x="834430" y="1808461"/>
                  </a:lnTo>
                  <a:lnTo>
                    <a:pt x="196759" y="1808459"/>
                  </a:lnTo>
                  <a:cubicBezTo>
                    <a:pt x="94828" y="1809500"/>
                    <a:pt x="60068" y="1830323"/>
                    <a:pt x="29203" y="1806079"/>
                  </a:cubicBezTo>
                  <a:cubicBezTo>
                    <a:pt x="28391" y="1805443"/>
                    <a:pt x="28332" y="1804453"/>
                    <a:pt x="27317" y="1803748"/>
                  </a:cubicBezTo>
                  <a:cubicBezTo>
                    <a:pt x="4061" y="1787610"/>
                    <a:pt x="-5249" y="1760366"/>
                    <a:pt x="2898" y="1724324"/>
                  </a:cubicBezTo>
                  <a:lnTo>
                    <a:pt x="815756" y="123258"/>
                  </a:lnTo>
                  <a:lnTo>
                    <a:pt x="833024" y="91381"/>
                  </a:lnTo>
                  <a:cubicBezTo>
                    <a:pt x="866887" y="28860"/>
                    <a:pt x="911551" y="-1578"/>
                    <a:pt x="955923" y="601"/>
                  </a:cubicBezTo>
                  <a:cubicBezTo>
                    <a:pt x="957052" y="24"/>
                    <a:pt x="958190" y="0"/>
                    <a:pt x="959324" y="0"/>
                  </a:cubicBezTo>
                  <a:cubicBezTo>
                    <a:pt x="1002574" y="0"/>
                    <a:pt x="1045826" y="30460"/>
                    <a:pt x="1078826" y="91381"/>
                  </a:cubicBezTo>
                  <a:lnTo>
                    <a:pt x="1148780" y="220519"/>
                  </a:lnTo>
                  <a:lnTo>
                    <a:pt x="1623257" y="1155085"/>
                  </a:lnTo>
                  <a:lnTo>
                    <a:pt x="1620212" y="1153362"/>
                  </a:lnTo>
                  <a:lnTo>
                    <a:pt x="1883174" y="1670667"/>
                  </a:lnTo>
                  <a:cubicBezTo>
                    <a:pt x="1899236" y="1702261"/>
                    <a:pt x="1906150" y="1729698"/>
                    <a:pt x="1904845" y="1752153"/>
                  </a:cubicBezTo>
                  <a:close/>
                </a:path>
              </a:pathLst>
            </a:custGeom>
            <a:solidFill>
              <a:srgbClr val="BB3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6571490" y="3669200"/>
            <a:ext cx="436982" cy="459201"/>
            <a:chOff x="-334" y="2326"/>
            <a:chExt cx="472" cy="496"/>
          </a:xfrm>
          <a:solidFill>
            <a:schemeClr val="bg1"/>
          </a:solidFill>
          <a:effectLst/>
        </p:grpSpPr>
        <p:sp>
          <p:nvSpPr>
            <p:cNvPr id="21" name="Freeform 5"/>
            <p:cNvSpPr/>
            <p:nvPr/>
          </p:nvSpPr>
          <p:spPr bwMode="auto">
            <a:xfrm>
              <a:off x="-334" y="2326"/>
              <a:ext cx="472" cy="294"/>
            </a:xfrm>
            <a:custGeom>
              <a:avLst/>
              <a:gdLst>
                <a:gd name="T0" fmla="*/ 295 w 472"/>
                <a:gd name="T1" fmla="*/ 25 h 294"/>
                <a:gd name="T2" fmla="*/ 350 w 472"/>
                <a:gd name="T3" fmla="*/ 76 h 294"/>
                <a:gd name="T4" fmla="*/ 270 w 472"/>
                <a:gd name="T5" fmla="*/ 156 h 294"/>
                <a:gd name="T6" fmla="*/ 228 w 472"/>
                <a:gd name="T7" fmla="*/ 118 h 294"/>
                <a:gd name="T8" fmla="*/ 228 w 472"/>
                <a:gd name="T9" fmla="*/ 118 h 294"/>
                <a:gd name="T10" fmla="*/ 181 w 472"/>
                <a:gd name="T11" fmla="*/ 67 h 294"/>
                <a:gd name="T12" fmla="*/ 177 w 472"/>
                <a:gd name="T13" fmla="*/ 67 h 294"/>
                <a:gd name="T14" fmla="*/ 177 w 472"/>
                <a:gd name="T15" fmla="*/ 67 h 294"/>
                <a:gd name="T16" fmla="*/ 131 w 472"/>
                <a:gd name="T17" fmla="*/ 118 h 294"/>
                <a:gd name="T18" fmla="*/ 131 w 472"/>
                <a:gd name="T19" fmla="*/ 118 h 294"/>
                <a:gd name="T20" fmla="*/ 0 w 472"/>
                <a:gd name="T21" fmla="*/ 244 h 294"/>
                <a:gd name="T22" fmla="*/ 50 w 472"/>
                <a:gd name="T23" fmla="*/ 294 h 294"/>
                <a:gd name="T24" fmla="*/ 177 w 472"/>
                <a:gd name="T25" fmla="*/ 168 h 294"/>
                <a:gd name="T26" fmla="*/ 219 w 472"/>
                <a:gd name="T27" fmla="*/ 206 h 294"/>
                <a:gd name="T28" fmla="*/ 219 w 472"/>
                <a:gd name="T29" fmla="*/ 206 h 294"/>
                <a:gd name="T30" fmla="*/ 266 w 472"/>
                <a:gd name="T31" fmla="*/ 257 h 294"/>
                <a:gd name="T32" fmla="*/ 270 w 472"/>
                <a:gd name="T33" fmla="*/ 257 h 294"/>
                <a:gd name="T34" fmla="*/ 270 w 472"/>
                <a:gd name="T35" fmla="*/ 257 h 294"/>
                <a:gd name="T36" fmla="*/ 316 w 472"/>
                <a:gd name="T37" fmla="*/ 206 h 294"/>
                <a:gd name="T38" fmla="*/ 316 w 472"/>
                <a:gd name="T39" fmla="*/ 206 h 294"/>
                <a:gd name="T40" fmla="*/ 396 w 472"/>
                <a:gd name="T41" fmla="*/ 126 h 294"/>
                <a:gd name="T42" fmla="*/ 451 w 472"/>
                <a:gd name="T43" fmla="*/ 177 h 294"/>
                <a:gd name="T44" fmla="*/ 460 w 472"/>
                <a:gd name="T45" fmla="*/ 88 h 294"/>
                <a:gd name="T46" fmla="*/ 472 w 472"/>
                <a:gd name="T47" fmla="*/ 0 h 294"/>
                <a:gd name="T48" fmla="*/ 384 w 472"/>
                <a:gd name="T49" fmla="*/ 13 h 294"/>
                <a:gd name="T50" fmla="*/ 295 w 472"/>
                <a:gd name="T51" fmla="*/ 2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2" h="294">
                  <a:moveTo>
                    <a:pt x="295" y="25"/>
                  </a:moveTo>
                  <a:lnTo>
                    <a:pt x="350" y="76"/>
                  </a:lnTo>
                  <a:lnTo>
                    <a:pt x="270" y="156"/>
                  </a:lnTo>
                  <a:lnTo>
                    <a:pt x="228" y="118"/>
                  </a:lnTo>
                  <a:lnTo>
                    <a:pt x="228" y="118"/>
                  </a:lnTo>
                  <a:lnTo>
                    <a:pt x="181" y="67"/>
                  </a:lnTo>
                  <a:lnTo>
                    <a:pt x="177" y="67"/>
                  </a:lnTo>
                  <a:lnTo>
                    <a:pt x="177" y="67"/>
                  </a:lnTo>
                  <a:lnTo>
                    <a:pt x="131" y="118"/>
                  </a:lnTo>
                  <a:lnTo>
                    <a:pt x="131" y="118"/>
                  </a:lnTo>
                  <a:lnTo>
                    <a:pt x="0" y="244"/>
                  </a:lnTo>
                  <a:lnTo>
                    <a:pt x="50" y="294"/>
                  </a:lnTo>
                  <a:lnTo>
                    <a:pt x="177" y="168"/>
                  </a:lnTo>
                  <a:lnTo>
                    <a:pt x="219" y="206"/>
                  </a:lnTo>
                  <a:lnTo>
                    <a:pt x="219" y="206"/>
                  </a:lnTo>
                  <a:lnTo>
                    <a:pt x="266" y="257"/>
                  </a:lnTo>
                  <a:lnTo>
                    <a:pt x="270" y="257"/>
                  </a:lnTo>
                  <a:lnTo>
                    <a:pt x="270" y="257"/>
                  </a:lnTo>
                  <a:lnTo>
                    <a:pt x="316" y="206"/>
                  </a:lnTo>
                  <a:lnTo>
                    <a:pt x="316" y="206"/>
                  </a:lnTo>
                  <a:lnTo>
                    <a:pt x="396" y="126"/>
                  </a:lnTo>
                  <a:lnTo>
                    <a:pt x="451" y="177"/>
                  </a:lnTo>
                  <a:lnTo>
                    <a:pt x="460" y="88"/>
                  </a:lnTo>
                  <a:lnTo>
                    <a:pt x="472" y="0"/>
                  </a:lnTo>
                  <a:lnTo>
                    <a:pt x="384" y="13"/>
                  </a:lnTo>
                  <a:lnTo>
                    <a:pt x="295" y="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lt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-305" y="2704"/>
              <a:ext cx="85" cy="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lt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-182" y="2599"/>
              <a:ext cx="80" cy="2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lt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-64" y="2654"/>
              <a:ext cx="84" cy="1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lt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54" y="2549"/>
              <a:ext cx="80" cy="2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lt1"/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26" name="Freeform 13"/>
          <p:cNvSpPr>
            <a:spLocks noEditPoints="1"/>
          </p:cNvSpPr>
          <p:nvPr/>
        </p:nvSpPr>
        <p:spPr bwMode="auto">
          <a:xfrm>
            <a:off x="5123863" y="3677787"/>
            <a:ext cx="451827" cy="442026"/>
          </a:xfrm>
          <a:custGeom>
            <a:avLst/>
            <a:gdLst>
              <a:gd name="T0" fmla="*/ 123 w 192"/>
              <a:gd name="T1" fmla="*/ 175 h 188"/>
              <a:gd name="T2" fmla="*/ 123 w 192"/>
              <a:gd name="T3" fmla="*/ 148 h 188"/>
              <a:gd name="T4" fmla="*/ 68 w 192"/>
              <a:gd name="T5" fmla="*/ 149 h 188"/>
              <a:gd name="T6" fmla="*/ 68 w 192"/>
              <a:gd name="T7" fmla="*/ 176 h 188"/>
              <a:gd name="T8" fmla="*/ 56 w 192"/>
              <a:gd name="T9" fmla="*/ 182 h 188"/>
              <a:gd name="T10" fmla="*/ 60 w 192"/>
              <a:gd name="T11" fmla="*/ 188 h 188"/>
              <a:gd name="T12" fmla="*/ 130 w 192"/>
              <a:gd name="T13" fmla="*/ 188 h 188"/>
              <a:gd name="T14" fmla="*/ 135 w 192"/>
              <a:gd name="T15" fmla="*/ 183 h 188"/>
              <a:gd name="T16" fmla="*/ 123 w 192"/>
              <a:gd name="T17" fmla="*/ 175 h 188"/>
              <a:gd name="T18" fmla="*/ 173 w 192"/>
              <a:gd name="T19" fmla="*/ 0 h 188"/>
              <a:gd name="T20" fmla="*/ 18 w 192"/>
              <a:gd name="T21" fmla="*/ 0 h 188"/>
              <a:gd name="T22" fmla="*/ 0 w 192"/>
              <a:gd name="T23" fmla="*/ 19 h 188"/>
              <a:gd name="T24" fmla="*/ 0 w 192"/>
              <a:gd name="T25" fmla="*/ 126 h 188"/>
              <a:gd name="T26" fmla="*/ 18 w 192"/>
              <a:gd name="T27" fmla="*/ 144 h 188"/>
              <a:gd name="T28" fmla="*/ 173 w 192"/>
              <a:gd name="T29" fmla="*/ 144 h 188"/>
              <a:gd name="T30" fmla="*/ 192 w 192"/>
              <a:gd name="T31" fmla="*/ 126 h 188"/>
              <a:gd name="T32" fmla="*/ 192 w 192"/>
              <a:gd name="T33" fmla="*/ 19 h 188"/>
              <a:gd name="T34" fmla="*/ 173 w 192"/>
              <a:gd name="T35" fmla="*/ 0 h 188"/>
              <a:gd name="T36" fmla="*/ 180 w 192"/>
              <a:gd name="T37" fmla="*/ 100 h 188"/>
              <a:gd name="T38" fmla="*/ 167 w 192"/>
              <a:gd name="T39" fmla="*/ 112 h 188"/>
              <a:gd name="T40" fmla="*/ 24 w 192"/>
              <a:gd name="T41" fmla="*/ 112 h 188"/>
              <a:gd name="T42" fmla="*/ 11 w 192"/>
              <a:gd name="T43" fmla="*/ 100 h 188"/>
              <a:gd name="T44" fmla="*/ 11 w 192"/>
              <a:gd name="T45" fmla="*/ 25 h 188"/>
              <a:gd name="T46" fmla="*/ 24 w 192"/>
              <a:gd name="T47" fmla="*/ 12 h 188"/>
              <a:gd name="T48" fmla="*/ 167 w 192"/>
              <a:gd name="T49" fmla="*/ 12 h 188"/>
              <a:gd name="T50" fmla="*/ 180 w 192"/>
              <a:gd name="T51" fmla="*/ 25 h 188"/>
              <a:gd name="T52" fmla="*/ 180 w 192"/>
              <a:gd name="T53" fmla="*/ 10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188">
                <a:moveTo>
                  <a:pt x="123" y="175"/>
                </a:moveTo>
                <a:cubicBezTo>
                  <a:pt x="123" y="148"/>
                  <a:pt x="123" y="148"/>
                  <a:pt x="123" y="148"/>
                </a:cubicBezTo>
                <a:cubicBezTo>
                  <a:pt x="68" y="149"/>
                  <a:pt x="68" y="149"/>
                  <a:pt x="68" y="149"/>
                </a:cubicBezTo>
                <a:cubicBezTo>
                  <a:pt x="68" y="176"/>
                  <a:pt x="68" y="176"/>
                  <a:pt x="68" y="176"/>
                </a:cubicBezTo>
                <a:cubicBezTo>
                  <a:pt x="56" y="182"/>
                  <a:pt x="56" y="182"/>
                  <a:pt x="56" y="182"/>
                </a:cubicBezTo>
                <a:cubicBezTo>
                  <a:pt x="56" y="182"/>
                  <a:pt x="53" y="188"/>
                  <a:pt x="60" y="188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30" y="188"/>
                  <a:pt x="138" y="185"/>
                  <a:pt x="135" y="183"/>
                </a:cubicBezTo>
                <a:cubicBezTo>
                  <a:pt x="133" y="180"/>
                  <a:pt x="123" y="175"/>
                  <a:pt x="123" y="175"/>
                </a:cubicBezTo>
                <a:close/>
                <a:moveTo>
                  <a:pt x="173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9"/>
                  <a:pt x="0" y="19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6"/>
                  <a:pt x="8" y="144"/>
                  <a:pt x="18" y="144"/>
                </a:cubicBezTo>
                <a:cubicBezTo>
                  <a:pt x="173" y="144"/>
                  <a:pt x="173" y="144"/>
                  <a:pt x="173" y="144"/>
                </a:cubicBezTo>
                <a:cubicBezTo>
                  <a:pt x="183" y="144"/>
                  <a:pt x="192" y="136"/>
                  <a:pt x="192" y="126"/>
                </a:cubicBezTo>
                <a:cubicBezTo>
                  <a:pt x="192" y="19"/>
                  <a:pt x="192" y="19"/>
                  <a:pt x="192" y="19"/>
                </a:cubicBezTo>
                <a:cubicBezTo>
                  <a:pt x="192" y="9"/>
                  <a:pt x="183" y="0"/>
                  <a:pt x="173" y="0"/>
                </a:cubicBezTo>
                <a:close/>
                <a:moveTo>
                  <a:pt x="180" y="100"/>
                </a:moveTo>
                <a:cubicBezTo>
                  <a:pt x="180" y="107"/>
                  <a:pt x="174" y="112"/>
                  <a:pt x="167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17" y="112"/>
                  <a:pt x="11" y="107"/>
                  <a:pt x="11" y="100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18"/>
                  <a:pt x="17" y="12"/>
                  <a:pt x="24" y="12"/>
                </a:cubicBezTo>
                <a:cubicBezTo>
                  <a:pt x="167" y="12"/>
                  <a:pt x="167" y="12"/>
                  <a:pt x="167" y="12"/>
                </a:cubicBezTo>
                <a:cubicBezTo>
                  <a:pt x="174" y="12"/>
                  <a:pt x="180" y="18"/>
                  <a:pt x="180" y="25"/>
                </a:cubicBezTo>
                <a:lnTo>
                  <a:pt x="180" y="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Freeform 21"/>
          <p:cNvSpPr>
            <a:spLocks noEditPoints="1"/>
          </p:cNvSpPr>
          <p:nvPr/>
        </p:nvSpPr>
        <p:spPr bwMode="auto">
          <a:xfrm>
            <a:off x="8020601" y="3661616"/>
            <a:ext cx="472409" cy="474369"/>
          </a:xfrm>
          <a:custGeom>
            <a:avLst/>
            <a:gdLst>
              <a:gd name="T0" fmla="*/ 198 w 201"/>
              <a:gd name="T1" fmla="*/ 35 h 202"/>
              <a:gd name="T2" fmla="*/ 188 w 201"/>
              <a:gd name="T3" fmla="*/ 44 h 202"/>
              <a:gd name="T4" fmla="*/ 157 w 201"/>
              <a:gd name="T5" fmla="*/ 13 h 202"/>
              <a:gd name="T6" fmla="*/ 167 w 201"/>
              <a:gd name="T7" fmla="*/ 4 h 202"/>
              <a:gd name="T8" fmla="*/ 179 w 201"/>
              <a:gd name="T9" fmla="*/ 3 h 202"/>
              <a:gd name="T10" fmla="*/ 198 w 201"/>
              <a:gd name="T11" fmla="*/ 23 h 202"/>
              <a:gd name="T12" fmla="*/ 198 w 201"/>
              <a:gd name="T13" fmla="*/ 35 h 202"/>
              <a:gd name="T14" fmla="*/ 115 w 201"/>
              <a:gd name="T15" fmla="*/ 117 h 202"/>
              <a:gd name="T16" fmla="*/ 84 w 201"/>
              <a:gd name="T17" fmla="*/ 86 h 202"/>
              <a:gd name="T18" fmla="*/ 153 w 201"/>
              <a:gd name="T19" fmla="*/ 18 h 202"/>
              <a:gd name="T20" fmla="*/ 184 w 201"/>
              <a:gd name="T21" fmla="*/ 49 h 202"/>
              <a:gd name="T22" fmla="*/ 115 w 201"/>
              <a:gd name="T23" fmla="*/ 117 h 202"/>
              <a:gd name="T24" fmla="*/ 111 w 201"/>
              <a:gd name="T25" fmla="*/ 121 h 202"/>
              <a:gd name="T26" fmla="*/ 67 w 201"/>
              <a:gd name="T27" fmla="*/ 133 h 202"/>
              <a:gd name="T28" fmla="*/ 80 w 201"/>
              <a:gd name="T29" fmla="*/ 90 h 202"/>
              <a:gd name="T30" fmla="*/ 111 w 201"/>
              <a:gd name="T31" fmla="*/ 121 h 202"/>
              <a:gd name="T32" fmla="*/ 39 w 201"/>
              <a:gd name="T33" fmla="*/ 26 h 202"/>
              <a:gd name="T34" fmla="*/ 20 w 201"/>
              <a:gd name="T35" fmla="*/ 45 h 202"/>
              <a:gd name="T36" fmla="*/ 20 w 201"/>
              <a:gd name="T37" fmla="*/ 162 h 202"/>
              <a:gd name="T38" fmla="*/ 39 w 201"/>
              <a:gd name="T39" fmla="*/ 182 h 202"/>
              <a:gd name="T40" fmla="*/ 156 w 201"/>
              <a:gd name="T41" fmla="*/ 182 h 202"/>
              <a:gd name="T42" fmla="*/ 176 w 201"/>
              <a:gd name="T43" fmla="*/ 162 h 202"/>
              <a:gd name="T44" fmla="*/ 176 w 201"/>
              <a:gd name="T45" fmla="*/ 85 h 202"/>
              <a:gd name="T46" fmla="*/ 196 w 201"/>
              <a:gd name="T47" fmla="*/ 66 h 202"/>
              <a:gd name="T48" fmla="*/ 196 w 201"/>
              <a:gd name="T49" fmla="*/ 169 h 202"/>
              <a:gd name="T50" fmla="*/ 163 w 201"/>
              <a:gd name="T51" fmla="*/ 202 h 202"/>
              <a:gd name="T52" fmla="*/ 32 w 201"/>
              <a:gd name="T53" fmla="*/ 202 h 202"/>
              <a:gd name="T54" fmla="*/ 0 w 201"/>
              <a:gd name="T55" fmla="*/ 169 h 202"/>
              <a:gd name="T56" fmla="*/ 0 w 201"/>
              <a:gd name="T57" fmla="*/ 40 h 202"/>
              <a:gd name="T58" fmla="*/ 32 w 201"/>
              <a:gd name="T59" fmla="*/ 6 h 202"/>
              <a:gd name="T60" fmla="*/ 136 w 201"/>
              <a:gd name="T61" fmla="*/ 6 h 202"/>
              <a:gd name="T62" fmla="*/ 116 w 201"/>
              <a:gd name="T63" fmla="*/ 26 h 202"/>
              <a:gd name="T64" fmla="*/ 39 w 201"/>
              <a:gd name="T65" fmla="*/ 26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9483368" y="3664556"/>
            <a:ext cx="467508" cy="468488"/>
          </a:xfrm>
          <a:custGeom>
            <a:avLst/>
            <a:gdLst>
              <a:gd name="T0" fmla="*/ 186 w 199"/>
              <a:gd name="T1" fmla="*/ 80 h 200"/>
              <a:gd name="T2" fmla="*/ 170 w 199"/>
              <a:gd name="T3" fmla="*/ 80 h 200"/>
              <a:gd name="T4" fmla="*/ 163 w 199"/>
              <a:gd name="T5" fmla="*/ 64 h 200"/>
              <a:gd name="T6" fmla="*/ 175 w 199"/>
              <a:gd name="T7" fmla="*/ 52 h 200"/>
              <a:gd name="T8" fmla="*/ 175 w 199"/>
              <a:gd name="T9" fmla="*/ 33 h 200"/>
              <a:gd name="T10" fmla="*/ 165 w 199"/>
              <a:gd name="T11" fmla="*/ 24 h 200"/>
              <a:gd name="T12" fmla="*/ 146 w 199"/>
              <a:gd name="T13" fmla="*/ 24 h 200"/>
              <a:gd name="T14" fmla="*/ 135 w 199"/>
              <a:gd name="T15" fmla="*/ 36 h 200"/>
              <a:gd name="T16" fmla="*/ 120 w 199"/>
              <a:gd name="T17" fmla="*/ 30 h 200"/>
              <a:gd name="T18" fmla="*/ 120 w 199"/>
              <a:gd name="T19" fmla="*/ 13 h 200"/>
              <a:gd name="T20" fmla="*/ 106 w 199"/>
              <a:gd name="T21" fmla="*/ 0 h 200"/>
              <a:gd name="T22" fmla="*/ 93 w 199"/>
              <a:gd name="T23" fmla="*/ 0 h 200"/>
              <a:gd name="T24" fmla="*/ 80 w 199"/>
              <a:gd name="T25" fmla="*/ 13 h 200"/>
              <a:gd name="T26" fmla="*/ 80 w 199"/>
              <a:gd name="T27" fmla="*/ 30 h 200"/>
              <a:gd name="T28" fmla="*/ 64 w 199"/>
              <a:gd name="T29" fmla="*/ 36 h 200"/>
              <a:gd name="T30" fmla="*/ 52 w 199"/>
              <a:gd name="T31" fmla="*/ 24 h 200"/>
              <a:gd name="T32" fmla="*/ 33 w 199"/>
              <a:gd name="T33" fmla="*/ 24 h 200"/>
              <a:gd name="T34" fmla="*/ 24 w 199"/>
              <a:gd name="T35" fmla="*/ 33 h 200"/>
              <a:gd name="T36" fmla="*/ 24 w 199"/>
              <a:gd name="T37" fmla="*/ 52 h 200"/>
              <a:gd name="T38" fmla="*/ 36 w 199"/>
              <a:gd name="T39" fmla="*/ 64 h 200"/>
              <a:gd name="T40" fmla="*/ 29 w 199"/>
              <a:gd name="T41" fmla="*/ 80 h 200"/>
              <a:gd name="T42" fmla="*/ 13 w 199"/>
              <a:gd name="T43" fmla="*/ 80 h 200"/>
              <a:gd name="T44" fmla="*/ 0 w 199"/>
              <a:gd name="T45" fmla="*/ 93 h 200"/>
              <a:gd name="T46" fmla="*/ 0 w 199"/>
              <a:gd name="T47" fmla="*/ 107 h 200"/>
              <a:gd name="T48" fmla="*/ 13 w 199"/>
              <a:gd name="T49" fmla="*/ 120 h 200"/>
              <a:gd name="T50" fmla="*/ 29 w 199"/>
              <a:gd name="T51" fmla="*/ 120 h 200"/>
              <a:gd name="T52" fmla="*/ 35 w 199"/>
              <a:gd name="T53" fmla="*/ 135 h 200"/>
              <a:gd name="T54" fmla="*/ 24 w 199"/>
              <a:gd name="T55" fmla="*/ 147 h 200"/>
              <a:gd name="T56" fmla="*/ 24 w 199"/>
              <a:gd name="T57" fmla="*/ 166 h 200"/>
              <a:gd name="T58" fmla="*/ 33 w 199"/>
              <a:gd name="T59" fmla="*/ 175 h 200"/>
              <a:gd name="T60" fmla="*/ 52 w 199"/>
              <a:gd name="T61" fmla="*/ 175 h 200"/>
              <a:gd name="T62" fmla="*/ 63 w 199"/>
              <a:gd name="T63" fmla="*/ 163 h 200"/>
              <a:gd name="T64" fmla="*/ 80 w 199"/>
              <a:gd name="T65" fmla="*/ 170 h 200"/>
              <a:gd name="T66" fmla="*/ 80 w 199"/>
              <a:gd name="T67" fmla="*/ 186 h 200"/>
              <a:gd name="T68" fmla="*/ 93 w 199"/>
              <a:gd name="T69" fmla="*/ 200 h 200"/>
              <a:gd name="T70" fmla="*/ 106 w 199"/>
              <a:gd name="T71" fmla="*/ 200 h 200"/>
              <a:gd name="T72" fmla="*/ 120 w 199"/>
              <a:gd name="T73" fmla="*/ 186 h 200"/>
              <a:gd name="T74" fmla="*/ 120 w 199"/>
              <a:gd name="T75" fmla="*/ 170 h 200"/>
              <a:gd name="T76" fmla="*/ 135 w 199"/>
              <a:gd name="T77" fmla="*/ 164 h 200"/>
              <a:gd name="T78" fmla="*/ 146 w 199"/>
              <a:gd name="T79" fmla="*/ 175 h 200"/>
              <a:gd name="T80" fmla="*/ 165 w 199"/>
              <a:gd name="T81" fmla="*/ 175 h 200"/>
              <a:gd name="T82" fmla="*/ 175 w 199"/>
              <a:gd name="T83" fmla="*/ 166 h 200"/>
              <a:gd name="T84" fmla="*/ 175 w 199"/>
              <a:gd name="T85" fmla="*/ 147 h 200"/>
              <a:gd name="T86" fmla="*/ 163 w 199"/>
              <a:gd name="T87" fmla="*/ 135 h 200"/>
              <a:gd name="T88" fmla="*/ 170 w 199"/>
              <a:gd name="T89" fmla="*/ 120 h 200"/>
              <a:gd name="T90" fmla="*/ 186 w 199"/>
              <a:gd name="T91" fmla="*/ 120 h 200"/>
              <a:gd name="T92" fmla="*/ 199 w 199"/>
              <a:gd name="T93" fmla="*/ 107 h 200"/>
              <a:gd name="T94" fmla="*/ 199 w 199"/>
              <a:gd name="T95" fmla="*/ 93 h 200"/>
              <a:gd name="T96" fmla="*/ 186 w 199"/>
              <a:gd name="T97" fmla="*/ 80 h 200"/>
              <a:gd name="T98" fmla="*/ 100 w 199"/>
              <a:gd name="T99" fmla="*/ 140 h 200"/>
              <a:gd name="T100" fmla="*/ 60 w 199"/>
              <a:gd name="T101" fmla="*/ 100 h 200"/>
              <a:gd name="T102" fmla="*/ 100 w 199"/>
              <a:gd name="T103" fmla="*/ 60 h 200"/>
              <a:gd name="T104" fmla="*/ 139 w 199"/>
              <a:gd name="T105" fmla="*/ 100 h 200"/>
              <a:gd name="T106" fmla="*/ 100 w 199"/>
              <a:gd name="T107" fmla="*/ 140 h 200"/>
              <a:gd name="T108" fmla="*/ 100 w 199"/>
              <a:gd name="T109" fmla="*/ 80 h 200"/>
              <a:gd name="T110" fmla="*/ 80 w 199"/>
              <a:gd name="T111" fmla="*/ 100 h 200"/>
              <a:gd name="T112" fmla="*/ 100 w 199"/>
              <a:gd name="T113" fmla="*/ 120 h 200"/>
              <a:gd name="T114" fmla="*/ 120 w 199"/>
              <a:gd name="T115" fmla="*/ 100 h 200"/>
              <a:gd name="T116" fmla="*/ 100 w 199"/>
              <a:gd name="T117" fmla="*/ 8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9" h="200">
                <a:moveTo>
                  <a:pt x="186" y="80"/>
                </a:moveTo>
                <a:cubicBezTo>
                  <a:pt x="170" y="80"/>
                  <a:pt x="170" y="80"/>
                  <a:pt x="170" y="80"/>
                </a:cubicBezTo>
                <a:cubicBezTo>
                  <a:pt x="168" y="74"/>
                  <a:pt x="166" y="69"/>
                  <a:pt x="163" y="64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80" y="47"/>
                  <a:pt x="180" y="38"/>
                  <a:pt x="175" y="3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0" y="19"/>
                  <a:pt x="152" y="19"/>
                  <a:pt x="146" y="24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0" y="33"/>
                  <a:pt x="125" y="31"/>
                  <a:pt x="120" y="30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20" y="6"/>
                  <a:pt x="114" y="0"/>
                  <a:pt x="106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6" y="0"/>
                  <a:pt x="80" y="6"/>
                  <a:pt x="80" y="13"/>
                </a:cubicBezTo>
                <a:cubicBezTo>
                  <a:pt x="80" y="30"/>
                  <a:pt x="80" y="30"/>
                  <a:pt x="80" y="30"/>
                </a:cubicBezTo>
                <a:cubicBezTo>
                  <a:pt x="74" y="31"/>
                  <a:pt x="69" y="33"/>
                  <a:pt x="64" y="36"/>
                </a:cubicBezTo>
                <a:cubicBezTo>
                  <a:pt x="52" y="24"/>
                  <a:pt x="52" y="24"/>
                  <a:pt x="52" y="24"/>
                </a:cubicBezTo>
                <a:cubicBezTo>
                  <a:pt x="47" y="19"/>
                  <a:pt x="38" y="19"/>
                  <a:pt x="33" y="24"/>
                </a:cubicBezTo>
                <a:cubicBezTo>
                  <a:pt x="24" y="33"/>
                  <a:pt x="24" y="33"/>
                  <a:pt x="24" y="33"/>
                </a:cubicBezTo>
                <a:cubicBezTo>
                  <a:pt x="18" y="38"/>
                  <a:pt x="18" y="47"/>
                  <a:pt x="24" y="52"/>
                </a:cubicBezTo>
                <a:cubicBezTo>
                  <a:pt x="36" y="64"/>
                  <a:pt x="36" y="64"/>
                  <a:pt x="36" y="64"/>
                </a:cubicBezTo>
                <a:cubicBezTo>
                  <a:pt x="33" y="69"/>
                  <a:pt x="31" y="74"/>
                  <a:pt x="29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6" y="80"/>
                  <a:pt x="0" y="86"/>
                  <a:pt x="0" y="93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31" y="125"/>
                  <a:pt x="33" y="130"/>
                  <a:pt x="35" y="135"/>
                </a:cubicBezTo>
                <a:cubicBezTo>
                  <a:pt x="24" y="147"/>
                  <a:pt x="24" y="147"/>
                  <a:pt x="24" y="147"/>
                </a:cubicBezTo>
                <a:cubicBezTo>
                  <a:pt x="18" y="152"/>
                  <a:pt x="18" y="160"/>
                  <a:pt x="24" y="166"/>
                </a:cubicBezTo>
                <a:cubicBezTo>
                  <a:pt x="33" y="175"/>
                  <a:pt x="33" y="175"/>
                  <a:pt x="33" y="175"/>
                </a:cubicBezTo>
                <a:cubicBezTo>
                  <a:pt x="38" y="180"/>
                  <a:pt x="47" y="180"/>
                  <a:pt x="52" y="175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9" y="166"/>
                  <a:pt x="74" y="169"/>
                  <a:pt x="80" y="170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0" y="194"/>
                  <a:pt x="86" y="200"/>
                  <a:pt x="93" y="200"/>
                </a:cubicBezTo>
                <a:cubicBezTo>
                  <a:pt x="106" y="200"/>
                  <a:pt x="106" y="200"/>
                  <a:pt x="106" y="200"/>
                </a:cubicBezTo>
                <a:cubicBezTo>
                  <a:pt x="114" y="200"/>
                  <a:pt x="120" y="194"/>
                  <a:pt x="120" y="186"/>
                </a:cubicBezTo>
                <a:cubicBezTo>
                  <a:pt x="120" y="170"/>
                  <a:pt x="120" y="170"/>
                  <a:pt x="120" y="170"/>
                </a:cubicBezTo>
                <a:cubicBezTo>
                  <a:pt x="125" y="169"/>
                  <a:pt x="130" y="166"/>
                  <a:pt x="135" y="164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2" y="180"/>
                  <a:pt x="160" y="180"/>
                  <a:pt x="165" y="175"/>
                </a:cubicBezTo>
                <a:cubicBezTo>
                  <a:pt x="175" y="166"/>
                  <a:pt x="175" y="166"/>
                  <a:pt x="175" y="166"/>
                </a:cubicBezTo>
                <a:cubicBezTo>
                  <a:pt x="180" y="160"/>
                  <a:pt x="180" y="152"/>
                  <a:pt x="175" y="147"/>
                </a:cubicBezTo>
                <a:cubicBezTo>
                  <a:pt x="163" y="135"/>
                  <a:pt x="163" y="135"/>
                  <a:pt x="163" y="135"/>
                </a:cubicBezTo>
                <a:cubicBezTo>
                  <a:pt x="166" y="131"/>
                  <a:pt x="168" y="125"/>
                  <a:pt x="170" y="120"/>
                </a:cubicBezTo>
                <a:cubicBezTo>
                  <a:pt x="186" y="120"/>
                  <a:pt x="186" y="120"/>
                  <a:pt x="186" y="120"/>
                </a:cubicBezTo>
                <a:cubicBezTo>
                  <a:pt x="193" y="120"/>
                  <a:pt x="199" y="114"/>
                  <a:pt x="199" y="107"/>
                </a:cubicBezTo>
                <a:cubicBezTo>
                  <a:pt x="199" y="93"/>
                  <a:pt x="199" y="93"/>
                  <a:pt x="199" y="93"/>
                </a:cubicBezTo>
                <a:cubicBezTo>
                  <a:pt x="199" y="86"/>
                  <a:pt x="193" y="80"/>
                  <a:pt x="186" y="80"/>
                </a:cubicBezTo>
                <a:close/>
                <a:moveTo>
                  <a:pt x="100" y="140"/>
                </a:moveTo>
                <a:cubicBezTo>
                  <a:pt x="78" y="140"/>
                  <a:pt x="60" y="122"/>
                  <a:pt x="60" y="100"/>
                </a:cubicBezTo>
                <a:cubicBezTo>
                  <a:pt x="60" y="78"/>
                  <a:pt x="78" y="60"/>
                  <a:pt x="100" y="60"/>
                </a:cubicBezTo>
                <a:cubicBezTo>
                  <a:pt x="122" y="60"/>
                  <a:pt x="139" y="78"/>
                  <a:pt x="139" y="100"/>
                </a:cubicBezTo>
                <a:cubicBezTo>
                  <a:pt x="139" y="122"/>
                  <a:pt x="122" y="140"/>
                  <a:pt x="100" y="140"/>
                </a:cubicBezTo>
                <a:close/>
                <a:moveTo>
                  <a:pt x="100" y="80"/>
                </a:moveTo>
                <a:cubicBezTo>
                  <a:pt x="89" y="80"/>
                  <a:pt x="80" y="89"/>
                  <a:pt x="80" y="100"/>
                </a:cubicBezTo>
                <a:cubicBezTo>
                  <a:pt x="80" y="111"/>
                  <a:pt x="89" y="120"/>
                  <a:pt x="100" y="120"/>
                </a:cubicBezTo>
                <a:cubicBezTo>
                  <a:pt x="111" y="120"/>
                  <a:pt x="120" y="111"/>
                  <a:pt x="120" y="100"/>
                </a:cubicBezTo>
                <a:cubicBezTo>
                  <a:pt x="120" y="89"/>
                  <a:pt x="111" y="80"/>
                  <a:pt x="100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lt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808906" y="1944656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33195" y="2557959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title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526457" y="1911628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81198" y="2548666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title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068987" y="5182424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068987" y="4703646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title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9051140" y="5482994"/>
            <a:ext cx="1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  <a:p>
            <a:r>
              <a:rPr lang="en-US" altLang="zh-CN" sz="1200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words here</a:t>
            </a:r>
            <a:endParaRPr lang="zh-CN" altLang="en-US" sz="1200" dirty="0">
              <a:solidFill>
                <a:srgbClr val="3B3B3B"/>
              </a:solidFill>
              <a:latin typeface="ヒラギノ角ゴシック" panose="020B0300000000000000" charset="-128"/>
              <a:ea typeface="ヒラギノ角ゴシック" panose="020B0300000000000000" charset="-128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049242" y="5127995"/>
            <a:ext cx="242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B3B3B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+mn-ea"/>
                <a:sym typeface="+mn-lt"/>
              </a:rPr>
              <a:t>Add your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32229" y="2701338"/>
            <a:ext cx="7554314" cy="1442735"/>
            <a:chOff x="1419655" y="1993404"/>
            <a:chExt cx="6032665" cy="1152128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419655" y="2497460"/>
              <a:ext cx="603266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箭头连接符 3"/>
            <p:cNvCxnSpPr/>
            <p:nvPr/>
          </p:nvCxnSpPr>
          <p:spPr>
            <a:xfrm>
              <a:off x="1419655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/>
            <p:cNvCxnSpPr/>
            <p:nvPr/>
          </p:nvCxnSpPr>
          <p:spPr>
            <a:xfrm>
              <a:off x="3451140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>
              <a:off x="5564105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>
              <a:off x="7450413" y="2497460"/>
              <a:ext cx="0" cy="64807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4499992" y="1993404"/>
              <a:ext cx="1" cy="5040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9"/>
          <p:cNvSpPr txBox="1"/>
          <p:nvPr/>
        </p:nvSpPr>
        <p:spPr>
          <a:xfrm>
            <a:off x="889400" y="4940908"/>
            <a:ext cx="252478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3414186" y="4940908"/>
            <a:ext cx="2524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6029143" y="4940908"/>
            <a:ext cx="25247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TextBox 32"/>
          <p:cNvSpPr txBox="1"/>
          <p:nvPr/>
        </p:nvSpPr>
        <p:spPr>
          <a:xfrm>
            <a:off x="8734271" y="4940908"/>
            <a:ext cx="252478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21471" y="1979970"/>
            <a:ext cx="2905514" cy="721368"/>
            <a:chOff x="3385609" y="1289874"/>
            <a:chExt cx="2320263" cy="576064"/>
          </a:xfrm>
          <a:solidFill>
            <a:srgbClr val="39C001"/>
          </a:solidFill>
        </p:grpSpPr>
        <p:sp>
          <p:nvSpPr>
            <p:cNvPr id="16" name="矩形 15"/>
            <p:cNvSpPr/>
            <p:nvPr/>
          </p:nvSpPr>
          <p:spPr>
            <a:xfrm>
              <a:off x="3385609" y="1289874"/>
              <a:ext cx="2320263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7" name="TextBox 35"/>
            <p:cNvSpPr txBox="1"/>
            <p:nvPr/>
          </p:nvSpPr>
          <p:spPr>
            <a:xfrm>
              <a:off x="3533999" y="1418148"/>
              <a:ext cx="2003993" cy="3195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spc="300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Add your title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79571" y="4144073"/>
            <a:ext cx="2384533" cy="721368"/>
            <a:chOff x="467544" y="3018066"/>
            <a:chExt cx="1904222" cy="576064"/>
          </a:xfrm>
          <a:solidFill>
            <a:srgbClr val="BB3BCF"/>
          </a:solidFill>
        </p:grpSpPr>
        <p:sp>
          <p:nvSpPr>
            <p:cNvPr id="19" name="矩形 18"/>
            <p:cNvSpPr/>
            <p:nvPr/>
          </p:nvSpPr>
          <p:spPr>
            <a:xfrm>
              <a:off x="467544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0" name="TextBox 36"/>
            <p:cNvSpPr txBox="1"/>
            <p:nvPr/>
          </p:nvSpPr>
          <p:spPr>
            <a:xfrm>
              <a:off x="738993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Add your title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54439" y="4144073"/>
            <a:ext cx="2384533" cy="721368"/>
            <a:chOff x="2523762" y="3018066"/>
            <a:chExt cx="1904222" cy="576064"/>
          </a:xfrm>
          <a:solidFill>
            <a:srgbClr val="BB3BCF"/>
          </a:solidFill>
        </p:grpSpPr>
        <p:sp>
          <p:nvSpPr>
            <p:cNvPr id="22" name="矩形 21"/>
            <p:cNvSpPr/>
            <p:nvPr/>
          </p:nvSpPr>
          <p:spPr>
            <a:xfrm>
              <a:off x="2523762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3" name="TextBox 37"/>
            <p:cNvSpPr txBox="1"/>
            <p:nvPr/>
          </p:nvSpPr>
          <p:spPr>
            <a:xfrm>
              <a:off x="2795211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Add your title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69396" y="4144073"/>
            <a:ext cx="2384533" cy="721368"/>
            <a:chOff x="4611994" y="3018066"/>
            <a:chExt cx="1904222" cy="576064"/>
          </a:xfrm>
          <a:solidFill>
            <a:srgbClr val="BB3BCF"/>
          </a:solidFill>
        </p:grpSpPr>
        <p:sp>
          <p:nvSpPr>
            <p:cNvPr id="25" name="矩形 24"/>
            <p:cNvSpPr/>
            <p:nvPr/>
          </p:nvSpPr>
          <p:spPr>
            <a:xfrm>
              <a:off x="4611994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6" name="TextBox 38"/>
            <p:cNvSpPr txBox="1"/>
            <p:nvPr/>
          </p:nvSpPr>
          <p:spPr>
            <a:xfrm>
              <a:off x="4883443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Add your title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84353" y="4144073"/>
            <a:ext cx="2384533" cy="721368"/>
            <a:chOff x="6700226" y="3018066"/>
            <a:chExt cx="1904222" cy="576064"/>
          </a:xfrm>
          <a:solidFill>
            <a:srgbClr val="BB3BCF"/>
          </a:solidFill>
        </p:grpSpPr>
        <p:sp>
          <p:nvSpPr>
            <p:cNvPr id="28" name="矩形 27"/>
            <p:cNvSpPr/>
            <p:nvPr/>
          </p:nvSpPr>
          <p:spPr>
            <a:xfrm>
              <a:off x="6700226" y="3018066"/>
              <a:ext cx="190422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9" name="TextBox 39"/>
            <p:cNvSpPr txBox="1"/>
            <p:nvPr/>
          </p:nvSpPr>
          <p:spPr>
            <a:xfrm>
              <a:off x="6971675" y="3158629"/>
              <a:ext cx="1361324" cy="29493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Add your title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5203579" y="1517877"/>
            <a:ext cx="1776758" cy="1776758"/>
          </a:xfrm>
          <a:custGeom>
            <a:avLst/>
            <a:gdLst>
              <a:gd name="connsiteX0" fmla="*/ 0 w 1776758"/>
              <a:gd name="connsiteY0" fmla="*/ 888379 h 1776758"/>
              <a:gd name="connsiteX1" fmla="*/ 888379 w 1776758"/>
              <a:gd name="connsiteY1" fmla="*/ 0 h 1776758"/>
              <a:gd name="connsiteX2" fmla="*/ 1776758 w 1776758"/>
              <a:gd name="connsiteY2" fmla="*/ 888379 h 1776758"/>
              <a:gd name="connsiteX3" fmla="*/ 888379 w 1776758"/>
              <a:gd name="connsiteY3" fmla="*/ 1776758 h 1776758"/>
              <a:gd name="connsiteX4" fmla="*/ 0 w 1776758"/>
              <a:gd name="connsiteY4" fmla="*/ 888379 h 177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58" h="1776758">
                <a:moveTo>
                  <a:pt x="0" y="888379"/>
                </a:moveTo>
                <a:cubicBezTo>
                  <a:pt x="0" y="397741"/>
                  <a:pt x="397741" y="0"/>
                  <a:pt x="888379" y="0"/>
                </a:cubicBezTo>
                <a:cubicBezTo>
                  <a:pt x="1379017" y="0"/>
                  <a:pt x="1776758" y="397741"/>
                  <a:pt x="1776758" y="888379"/>
                </a:cubicBezTo>
                <a:cubicBezTo>
                  <a:pt x="1776758" y="1379017"/>
                  <a:pt x="1379017" y="1776758"/>
                  <a:pt x="888379" y="1776758"/>
                </a:cubicBezTo>
                <a:cubicBezTo>
                  <a:pt x="397741" y="1776758"/>
                  <a:pt x="0" y="1379017"/>
                  <a:pt x="0" y="888379"/>
                </a:cubicBezTo>
                <a:close/>
              </a:path>
            </a:pathLst>
          </a:custGeom>
          <a:solidFill>
            <a:srgbClr val="0373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730" tIns="309730" rIns="309730" bIns="30973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9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5576699" y="3447163"/>
            <a:ext cx="1030520" cy="1030520"/>
          </a:xfrm>
          <a:custGeom>
            <a:avLst/>
            <a:gdLst>
              <a:gd name="connsiteX0" fmla="*/ 136595 w 1030520"/>
              <a:gd name="connsiteY0" fmla="*/ 394071 h 1030520"/>
              <a:gd name="connsiteX1" fmla="*/ 394071 w 1030520"/>
              <a:gd name="connsiteY1" fmla="*/ 394071 h 1030520"/>
              <a:gd name="connsiteX2" fmla="*/ 394071 w 1030520"/>
              <a:gd name="connsiteY2" fmla="*/ 136595 h 1030520"/>
              <a:gd name="connsiteX3" fmla="*/ 636449 w 1030520"/>
              <a:gd name="connsiteY3" fmla="*/ 136595 h 1030520"/>
              <a:gd name="connsiteX4" fmla="*/ 636449 w 1030520"/>
              <a:gd name="connsiteY4" fmla="*/ 394071 h 1030520"/>
              <a:gd name="connsiteX5" fmla="*/ 893925 w 1030520"/>
              <a:gd name="connsiteY5" fmla="*/ 394071 h 1030520"/>
              <a:gd name="connsiteX6" fmla="*/ 893925 w 1030520"/>
              <a:gd name="connsiteY6" fmla="*/ 636449 h 1030520"/>
              <a:gd name="connsiteX7" fmla="*/ 636449 w 1030520"/>
              <a:gd name="connsiteY7" fmla="*/ 636449 h 1030520"/>
              <a:gd name="connsiteX8" fmla="*/ 636449 w 1030520"/>
              <a:gd name="connsiteY8" fmla="*/ 893925 h 1030520"/>
              <a:gd name="connsiteX9" fmla="*/ 394071 w 1030520"/>
              <a:gd name="connsiteY9" fmla="*/ 893925 h 1030520"/>
              <a:gd name="connsiteX10" fmla="*/ 394071 w 1030520"/>
              <a:gd name="connsiteY10" fmla="*/ 636449 h 1030520"/>
              <a:gd name="connsiteX11" fmla="*/ 136595 w 1030520"/>
              <a:gd name="connsiteY11" fmla="*/ 636449 h 1030520"/>
              <a:gd name="connsiteX12" fmla="*/ 136595 w 1030520"/>
              <a:gd name="connsiteY12" fmla="*/ 394071 h 103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30520" h="1030520">
                <a:moveTo>
                  <a:pt x="136595" y="394071"/>
                </a:moveTo>
                <a:lnTo>
                  <a:pt x="394071" y="394071"/>
                </a:lnTo>
                <a:lnTo>
                  <a:pt x="394071" y="136595"/>
                </a:lnTo>
                <a:lnTo>
                  <a:pt x="636449" y="136595"/>
                </a:lnTo>
                <a:lnTo>
                  <a:pt x="636449" y="394071"/>
                </a:lnTo>
                <a:lnTo>
                  <a:pt x="893925" y="394071"/>
                </a:lnTo>
                <a:lnTo>
                  <a:pt x="893925" y="636449"/>
                </a:lnTo>
                <a:lnTo>
                  <a:pt x="636449" y="636449"/>
                </a:lnTo>
                <a:lnTo>
                  <a:pt x="636449" y="893925"/>
                </a:lnTo>
                <a:lnTo>
                  <a:pt x="394071" y="893925"/>
                </a:lnTo>
                <a:lnTo>
                  <a:pt x="394071" y="636449"/>
                </a:lnTo>
                <a:lnTo>
                  <a:pt x="136595" y="636449"/>
                </a:lnTo>
                <a:lnTo>
                  <a:pt x="136595" y="394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595" tIns="394071" rIns="136595" bIns="394071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17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203579" y="4613701"/>
            <a:ext cx="1776758" cy="1776758"/>
          </a:xfrm>
          <a:custGeom>
            <a:avLst/>
            <a:gdLst>
              <a:gd name="connsiteX0" fmla="*/ 0 w 1776758"/>
              <a:gd name="connsiteY0" fmla="*/ 888379 h 1776758"/>
              <a:gd name="connsiteX1" fmla="*/ 888379 w 1776758"/>
              <a:gd name="connsiteY1" fmla="*/ 0 h 1776758"/>
              <a:gd name="connsiteX2" fmla="*/ 1776758 w 1776758"/>
              <a:gd name="connsiteY2" fmla="*/ 888379 h 1776758"/>
              <a:gd name="connsiteX3" fmla="*/ 888379 w 1776758"/>
              <a:gd name="connsiteY3" fmla="*/ 1776758 h 1776758"/>
              <a:gd name="connsiteX4" fmla="*/ 0 w 1776758"/>
              <a:gd name="connsiteY4" fmla="*/ 888379 h 177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6758" h="1776758">
                <a:moveTo>
                  <a:pt x="0" y="888379"/>
                </a:moveTo>
                <a:cubicBezTo>
                  <a:pt x="0" y="397741"/>
                  <a:pt x="397741" y="0"/>
                  <a:pt x="888379" y="0"/>
                </a:cubicBezTo>
                <a:cubicBezTo>
                  <a:pt x="1379017" y="0"/>
                  <a:pt x="1776758" y="397741"/>
                  <a:pt x="1776758" y="888379"/>
                </a:cubicBezTo>
                <a:cubicBezTo>
                  <a:pt x="1776758" y="1379017"/>
                  <a:pt x="1379017" y="1776758"/>
                  <a:pt x="888379" y="1776758"/>
                </a:cubicBezTo>
                <a:cubicBezTo>
                  <a:pt x="397741" y="1776758"/>
                  <a:pt x="0" y="1379017"/>
                  <a:pt x="0" y="888379"/>
                </a:cubicBezTo>
                <a:close/>
              </a:path>
            </a:pathLst>
          </a:custGeom>
          <a:solidFill>
            <a:srgbClr val="BB3BC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730" tIns="309730" rIns="309730" bIns="309730" numCol="1" spcCol="1270" anchor="ctr" anchorCtr="0">
            <a:no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39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7155412" y="3623691"/>
            <a:ext cx="565009" cy="660954"/>
          </a:xfrm>
          <a:custGeom>
            <a:avLst/>
            <a:gdLst>
              <a:gd name="connsiteX0" fmla="*/ 0 w 565009"/>
              <a:gd name="connsiteY0" fmla="*/ 132191 h 660954"/>
              <a:gd name="connsiteX1" fmla="*/ 282505 w 565009"/>
              <a:gd name="connsiteY1" fmla="*/ 132191 h 660954"/>
              <a:gd name="connsiteX2" fmla="*/ 282505 w 565009"/>
              <a:gd name="connsiteY2" fmla="*/ 0 h 660954"/>
              <a:gd name="connsiteX3" fmla="*/ 565009 w 565009"/>
              <a:gd name="connsiteY3" fmla="*/ 330477 h 660954"/>
              <a:gd name="connsiteX4" fmla="*/ 282505 w 565009"/>
              <a:gd name="connsiteY4" fmla="*/ 660954 h 660954"/>
              <a:gd name="connsiteX5" fmla="*/ 282505 w 565009"/>
              <a:gd name="connsiteY5" fmla="*/ 528763 h 660954"/>
              <a:gd name="connsiteX6" fmla="*/ 0 w 565009"/>
              <a:gd name="connsiteY6" fmla="*/ 528763 h 660954"/>
              <a:gd name="connsiteX7" fmla="*/ 0 w 565009"/>
              <a:gd name="connsiteY7" fmla="*/ 132191 h 66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009" h="660954">
                <a:moveTo>
                  <a:pt x="0" y="132191"/>
                </a:moveTo>
                <a:lnTo>
                  <a:pt x="282505" y="132191"/>
                </a:lnTo>
                <a:lnTo>
                  <a:pt x="282505" y="0"/>
                </a:lnTo>
                <a:lnTo>
                  <a:pt x="565009" y="330477"/>
                </a:lnTo>
                <a:lnTo>
                  <a:pt x="282505" y="660954"/>
                </a:lnTo>
                <a:lnTo>
                  <a:pt x="282505" y="528763"/>
                </a:lnTo>
                <a:lnTo>
                  <a:pt x="0" y="528763"/>
                </a:lnTo>
                <a:lnTo>
                  <a:pt x="0" y="13219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2191" rIns="169503" bIns="13219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28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954953" y="2177409"/>
            <a:ext cx="3553517" cy="3553517"/>
          </a:xfrm>
          <a:custGeom>
            <a:avLst/>
            <a:gdLst>
              <a:gd name="connsiteX0" fmla="*/ 0 w 3553517"/>
              <a:gd name="connsiteY0" fmla="*/ 1776759 h 3553517"/>
              <a:gd name="connsiteX1" fmla="*/ 1776759 w 3553517"/>
              <a:gd name="connsiteY1" fmla="*/ 0 h 3553517"/>
              <a:gd name="connsiteX2" fmla="*/ 3553518 w 3553517"/>
              <a:gd name="connsiteY2" fmla="*/ 1776759 h 3553517"/>
              <a:gd name="connsiteX3" fmla="*/ 1776759 w 3553517"/>
              <a:gd name="connsiteY3" fmla="*/ 3553518 h 3553517"/>
              <a:gd name="connsiteX4" fmla="*/ 0 w 3553517"/>
              <a:gd name="connsiteY4" fmla="*/ 1776759 h 35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517" h="3553517">
                <a:moveTo>
                  <a:pt x="0" y="1776759"/>
                </a:moveTo>
                <a:cubicBezTo>
                  <a:pt x="0" y="795482"/>
                  <a:pt x="795482" y="0"/>
                  <a:pt x="1776759" y="0"/>
                </a:cubicBezTo>
                <a:cubicBezTo>
                  <a:pt x="2758036" y="0"/>
                  <a:pt x="3553518" y="795482"/>
                  <a:pt x="3553518" y="1776759"/>
                </a:cubicBezTo>
                <a:cubicBezTo>
                  <a:pt x="3553518" y="2758036"/>
                  <a:pt x="2758036" y="3553518"/>
                  <a:pt x="1776759" y="3553518"/>
                </a:cubicBezTo>
                <a:cubicBezTo>
                  <a:pt x="795482" y="3553518"/>
                  <a:pt x="0" y="2758036"/>
                  <a:pt x="0" y="1776759"/>
                </a:cubicBezTo>
                <a:close/>
              </a:path>
            </a:pathLst>
          </a:custGeom>
          <a:solidFill>
            <a:srgbClr val="39C0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951" tIns="602951" rIns="602951" bIns="60295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65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KSO_Shape"/>
          <p:cNvSpPr/>
          <p:nvPr/>
        </p:nvSpPr>
        <p:spPr bwMode="auto">
          <a:xfrm>
            <a:off x="8669845" y="2782993"/>
            <a:ext cx="2123732" cy="2342348"/>
          </a:xfrm>
          <a:custGeom>
            <a:avLst/>
            <a:gdLst>
              <a:gd name="T0" fmla="*/ 1087103 w 2087563"/>
              <a:gd name="T1" fmla="*/ 1121484 h 2301875"/>
              <a:gd name="T2" fmla="*/ 1274364 w 2087563"/>
              <a:gd name="T3" fmla="*/ 983302 h 2301875"/>
              <a:gd name="T4" fmla="*/ 987564 w 2087563"/>
              <a:gd name="T5" fmla="*/ 1138298 h 2301875"/>
              <a:gd name="T6" fmla="*/ 625386 w 2087563"/>
              <a:gd name="T7" fmla="*/ 988031 h 2301875"/>
              <a:gd name="T8" fmla="*/ 753028 w 2087563"/>
              <a:gd name="T9" fmla="*/ 1156424 h 2301875"/>
              <a:gd name="T10" fmla="*/ 488289 w 2087563"/>
              <a:gd name="T11" fmla="*/ 1030589 h 2301875"/>
              <a:gd name="T12" fmla="*/ 606476 w 2087563"/>
              <a:gd name="T13" fmla="*/ 1085757 h 2301875"/>
              <a:gd name="T14" fmla="*/ 1663953 w 2087563"/>
              <a:gd name="T15" fmla="*/ 838990 h 2301875"/>
              <a:gd name="T16" fmla="*/ 1726412 w 2087563"/>
              <a:gd name="T17" fmla="*/ 901587 h 2301875"/>
              <a:gd name="T18" fmla="*/ 958788 w 2087563"/>
              <a:gd name="T19" fmla="*/ 1531252 h 2301875"/>
              <a:gd name="T20" fmla="*/ 1298905 w 2087563"/>
              <a:gd name="T21" fmla="*/ 1204321 h 2301875"/>
              <a:gd name="T22" fmla="*/ 1396005 w 2087563"/>
              <a:gd name="T23" fmla="*/ 1204321 h 2301875"/>
              <a:gd name="T24" fmla="*/ 1416213 w 2087563"/>
              <a:gd name="T25" fmla="*/ 1291116 h 2301875"/>
              <a:gd name="T26" fmla="*/ 1201541 w 2087563"/>
              <a:gd name="T27" fmla="*/ 1560710 h 2301875"/>
              <a:gd name="T28" fmla="*/ 1578661 w 2087563"/>
              <a:gd name="T29" fmla="*/ 905269 h 2301875"/>
              <a:gd name="T30" fmla="*/ 1637709 w 2087563"/>
              <a:gd name="T31" fmla="*/ 839515 h 2301875"/>
              <a:gd name="T32" fmla="*/ 127282 w 2087563"/>
              <a:gd name="T33" fmla="*/ 860031 h 2301875"/>
              <a:gd name="T34" fmla="*/ 510700 w 2087563"/>
              <a:gd name="T35" fmla="*/ 1603056 h 2301875"/>
              <a:gd name="T36" fmla="*/ 518574 w 2087563"/>
              <a:gd name="T37" fmla="*/ 1539142 h 2301875"/>
              <a:gd name="T38" fmla="*/ 307838 w 2087563"/>
              <a:gd name="T39" fmla="*/ 1241407 h 2301875"/>
              <a:gd name="T40" fmla="*/ 373446 w 2087563"/>
              <a:gd name="T41" fmla="*/ 1186699 h 2301875"/>
              <a:gd name="T42" fmla="*/ 725899 w 2087563"/>
              <a:gd name="T43" fmla="*/ 1463657 h 2301875"/>
              <a:gd name="T44" fmla="*/ 804367 w 2087563"/>
              <a:gd name="T45" fmla="*/ 1859235 h 2301875"/>
              <a:gd name="T46" fmla="*/ 17058 w 2087563"/>
              <a:gd name="T47" fmla="*/ 865291 h 2301875"/>
              <a:gd name="T48" fmla="*/ 1221311 w 2087563"/>
              <a:gd name="T49" fmla="*/ 720072 h 2301875"/>
              <a:gd name="T50" fmla="*/ 1341073 w 2087563"/>
              <a:gd name="T51" fmla="*/ 882686 h 2301875"/>
              <a:gd name="T52" fmla="*/ 889337 w 2087563"/>
              <a:gd name="T53" fmla="*/ 672785 h 2301875"/>
              <a:gd name="T54" fmla="*/ 1161167 w 2087563"/>
              <a:gd name="T55" fmla="*/ 704573 h 2301875"/>
              <a:gd name="T56" fmla="*/ 579950 w 2087563"/>
              <a:gd name="T57" fmla="*/ 854314 h 2301875"/>
              <a:gd name="T58" fmla="*/ 341475 w 2087563"/>
              <a:gd name="T59" fmla="*/ 796782 h 2301875"/>
              <a:gd name="T60" fmla="*/ 507987 w 2087563"/>
              <a:gd name="T61" fmla="*/ 810967 h 2301875"/>
              <a:gd name="T62" fmla="*/ 1206603 w 2087563"/>
              <a:gd name="T63" fmla="*/ 438979 h 2301875"/>
              <a:gd name="T64" fmla="*/ 1393863 w 2087563"/>
              <a:gd name="T65" fmla="*/ 546162 h 2301875"/>
              <a:gd name="T66" fmla="*/ 1163268 w 2087563"/>
              <a:gd name="T67" fmla="*/ 611575 h 2301875"/>
              <a:gd name="T68" fmla="*/ 1125185 w 2087563"/>
              <a:gd name="T69" fmla="*/ 367260 h 2301875"/>
              <a:gd name="T70" fmla="*/ 556050 w 2087563"/>
              <a:gd name="T71" fmla="*/ 579000 h 2301875"/>
              <a:gd name="T72" fmla="*/ 330182 w 2087563"/>
              <a:gd name="T73" fmla="*/ 514375 h 2301875"/>
              <a:gd name="T74" fmla="*/ 506149 w 2087563"/>
              <a:gd name="T75" fmla="*/ 468927 h 2301875"/>
              <a:gd name="T76" fmla="*/ 1124660 w 2087563"/>
              <a:gd name="T77" fmla="*/ 205172 h 2301875"/>
              <a:gd name="T78" fmla="*/ 1221836 w 2087563"/>
              <a:gd name="T79" fmla="*/ 231967 h 2301875"/>
              <a:gd name="T80" fmla="*/ 562878 w 2087563"/>
              <a:gd name="T81" fmla="*/ 180215 h 2301875"/>
              <a:gd name="T82" fmla="*/ 566555 w 2087563"/>
              <a:gd name="T83" fmla="*/ 259026 h 2301875"/>
              <a:gd name="T84" fmla="*/ 1095770 w 2087563"/>
              <a:gd name="T85" fmla="*/ 287924 h 2301875"/>
              <a:gd name="T86" fmla="*/ 971542 w 2087563"/>
              <a:gd name="T87" fmla="*/ 117691 h 2301875"/>
              <a:gd name="T88" fmla="*/ 764321 w 2087563"/>
              <a:gd name="T89" fmla="*/ 105607 h 2301875"/>
              <a:gd name="T90" fmla="*/ 647711 w 2087563"/>
              <a:gd name="T91" fmla="*/ 236959 h 2301875"/>
              <a:gd name="T92" fmla="*/ 986775 w 2087563"/>
              <a:gd name="T93" fmla="*/ 12872 h 2301875"/>
              <a:gd name="T94" fmla="*/ 1213432 w 2087563"/>
              <a:gd name="T95" fmla="*/ 108497 h 2301875"/>
              <a:gd name="T96" fmla="*/ 1385197 w 2087563"/>
              <a:gd name="T97" fmla="*/ 280043 h 2301875"/>
              <a:gd name="T98" fmla="*/ 1480534 w 2087563"/>
              <a:gd name="T99" fmla="*/ 506757 h 2301875"/>
              <a:gd name="T100" fmla="*/ 1480534 w 2087563"/>
              <a:gd name="T101" fmla="*/ 762367 h 2301875"/>
              <a:gd name="T102" fmla="*/ 1385197 w 2087563"/>
              <a:gd name="T103" fmla="*/ 989081 h 2301875"/>
              <a:gd name="T104" fmla="*/ 1213432 w 2087563"/>
              <a:gd name="T105" fmla="*/ 1160628 h 2301875"/>
              <a:gd name="T106" fmla="*/ 986775 w 2087563"/>
              <a:gd name="T107" fmla="*/ 1256514 h 2301875"/>
              <a:gd name="T108" fmla="*/ 731492 w 2087563"/>
              <a:gd name="T109" fmla="*/ 1256514 h 2301875"/>
              <a:gd name="T110" fmla="*/ 504573 w 2087563"/>
              <a:gd name="T111" fmla="*/ 1160628 h 2301875"/>
              <a:gd name="T112" fmla="*/ 333070 w 2087563"/>
              <a:gd name="T113" fmla="*/ 989081 h 2301875"/>
              <a:gd name="T114" fmla="*/ 237470 w 2087563"/>
              <a:gd name="T115" fmla="*/ 762367 h 2301875"/>
              <a:gd name="T116" fmla="*/ 237470 w 2087563"/>
              <a:gd name="T117" fmla="*/ 506757 h 2301875"/>
              <a:gd name="T118" fmla="*/ 333070 w 2087563"/>
              <a:gd name="T119" fmla="*/ 280043 h 2301875"/>
              <a:gd name="T120" fmla="*/ 504573 w 2087563"/>
              <a:gd name="T121" fmla="*/ 108497 h 2301875"/>
              <a:gd name="T122" fmla="*/ 731492 w 2087563"/>
              <a:gd name="T123" fmla="*/ 12872 h 23018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7563" h="2301875">
                <a:moveTo>
                  <a:pt x="1411686" y="1172602"/>
                </a:moveTo>
                <a:lnTo>
                  <a:pt x="1405972" y="1186570"/>
                </a:lnTo>
                <a:lnTo>
                  <a:pt x="1400576" y="1200219"/>
                </a:lnTo>
                <a:lnTo>
                  <a:pt x="1394862" y="1213551"/>
                </a:lnTo>
                <a:lnTo>
                  <a:pt x="1389148" y="1226884"/>
                </a:lnTo>
                <a:lnTo>
                  <a:pt x="1383117" y="1239898"/>
                </a:lnTo>
                <a:lnTo>
                  <a:pt x="1377086" y="1252278"/>
                </a:lnTo>
                <a:lnTo>
                  <a:pt x="1370737" y="1264976"/>
                </a:lnTo>
                <a:lnTo>
                  <a:pt x="1364071" y="1277038"/>
                </a:lnTo>
                <a:lnTo>
                  <a:pt x="1357405" y="1288783"/>
                </a:lnTo>
                <a:lnTo>
                  <a:pt x="1350421" y="1300528"/>
                </a:lnTo>
                <a:lnTo>
                  <a:pt x="1343438" y="1311956"/>
                </a:lnTo>
                <a:lnTo>
                  <a:pt x="1336454" y="1323066"/>
                </a:lnTo>
                <a:lnTo>
                  <a:pt x="1329153" y="1334176"/>
                </a:lnTo>
                <a:lnTo>
                  <a:pt x="1321535" y="1344969"/>
                </a:lnTo>
                <a:lnTo>
                  <a:pt x="1313916" y="1355127"/>
                </a:lnTo>
                <a:lnTo>
                  <a:pt x="1306615" y="1365285"/>
                </a:lnTo>
                <a:lnTo>
                  <a:pt x="1324392" y="1356714"/>
                </a:lnTo>
                <a:lnTo>
                  <a:pt x="1341850" y="1347826"/>
                </a:lnTo>
                <a:lnTo>
                  <a:pt x="1359627" y="1338303"/>
                </a:lnTo>
                <a:lnTo>
                  <a:pt x="1376451" y="1328145"/>
                </a:lnTo>
                <a:lnTo>
                  <a:pt x="1393275" y="1317987"/>
                </a:lnTo>
                <a:lnTo>
                  <a:pt x="1409781" y="1306877"/>
                </a:lnTo>
                <a:lnTo>
                  <a:pt x="1425653" y="1295449"/>
                </a:lnTo>
                <a:lnTo>
                  <a:pt x="1441525" y="1283704"/>
                </a:lnTo>
                <a:lnTo>
                  <a:pt x="1456444" y="1271007"/>
                </a:lnTo>
                <a:lnTo>
                  <a:pt x="1471681" y="1258310"/>
                </a:lnTo>
                <a:lnTo>
                  <a:pt x="1485966" y="1245295"/>
                </a:lnTo>
                <a:lnTo>
                  <a:pt x="1500568" y="1231328"/>
                </a:lnTo>
                <a:lnTo>
                  <a:pt x="1514217" y="1217361"/>
                </a:lnTo>
                <a:lnTo>
                  <a:pt x="1527232" y="1203076"/>
                </a:lnTo>
                <a:lnTo>
                  <a:pt x="1540247" y="1188157"/>
                </a:lnTo>
                <a:lnTo>
                  <a:pt x="1552944" y="1172602"/>
                </a:lnTo>
                <a:lnTo>
                  <a:pt x="1411686" y="1172602"/>
                </a:lnTo>
                <a:close/>
                <a:moveTo>
                  <a:pt x="1074888" y="1172602"/>
                </a:moveTo>
                <a:lnTo>
                  <a:pt x="1074888" y="1421153"/>
                </a:lnTo>
                <a:lnTo>
                  <a:pt x="1090760" y="1420201"/>
                </a:lnTo>
                <a:lnTo>
                  <a:pt x="1106632" y="1418614"/>
                </a:lnTo>
                <a:lnTo>
                  <a:pt x="1122503" y="1416709"/>
                </a:lnTo>
                <a:lnTo>
                  <a:pt x="1138058" y="1414487"/>
                </a:lnTo>
                <a:lnTo>
                  <a:pt x="1145041" y="1410361"/>
                </a:lnTo>
                <a:lnTo>
                  <a:pt x="1152342" y="1406551"/>
                </a:lnTo>
                <a:lnTo>
                  <a:pt x="1159326" y="1402107"/>
                </a:lnTo>
                <a:lnTo>
                  <a:pt x="1166309" y="1397346"/>
                </a:lnTo>
                <a:lnTo>
                  <a:pt x="1172975" y="1391949"/>
                </a:lnTo>
                <a:lnTo>
                  <a:pt x="1179959" y="1386871"/>
                </a:lnTo>
                <a:lnTo>
                  <a:pt x="1186625" y="1381474"/>
                </a:lnTo>
                <a:lnTo>
                  <a:pt x="1193609" y="1375443"/>
                </a:lnTo>
                <a:lnTo>
                  <a:pt x="1200275" y="1369729"/>
                </a:lnTo>
                <a:lnTo>
                  <a:pt x="1206623" y="1363380"/>
                </a:lnTo>
                <a:lnTo>
                  <a:pt x="1219956" y="1350048"/>
                </a:lnTo>
                <a:lnTo>
                  <a:pt x="1232336" y="1336081"/>
                </a:lnTo>
                <a:lnTo>
                  <a:pt x="1244716" y="1321162"/>
                </a:lnTo>
                <a:lnTo>
                  <a:pt x="1256778" y="1305290"/>
                </a:lnTo>
                <a:lnTo>
                  <a:pt x="1268206" y="1288783"/>
                </a:lnTo>
                <a:lnTo>
                  <a:pt x="1279633" y="1271007"/>
                </a:lnTo>
                <a:lnTo>
                  <a:pt x="1290426" y="1252913"/>
                </a:lnTo>
                <a:lnTo>
                  <a:pt x="1300901" y="1233867"/>
                </a:lnTo>
                <a:lnTo>
                  <a:pt x="1311059" y="1214504"/>
                </a:lnTo>
                <a:lnTo>
                  <a:pt x="1320582" y="1193871"/>
                </a:lnTo>
                <a:lnTo>
                  <a:pt x="1329788" y="1172602"/>
                </a:lnTo>
                <a:lnTo>
                  <a:pt x="1074888" y="1172602"/>
                </a:lnTo>
                <a:close/>
                <a:moveTo>
                  <a:pt x="746661" y="1172602"/>
                </a:moveTo>
                <a:lnTo>
                  <a:pt x="755867" y="1193871"/>
                </a:lnTo>
                <a:lnTo>
                  <a:pt x="765390" y="1214504"/>
                </a:lnTo>
                <a:lnTo>
                  <a:pt x="775865" y="1233867"/>
                </a:lnTo>
                <a:lnTo>
                  <a:pt x="786023" y="1252913"/>
                </a:lnTo>
                <a:lnTo>
                  <a:pt x="797133" y="1271007"/>
                </a:lnTo>
                <a:lnTo>
                  <a:pt x="808243" y="1288783"/>
                </a:lnTo>
                <a:lnTo>
                  <a:pt x="819988" y="1305290"/>
                </a:lnTo>
                <a:lnTo>
                  <a:pt x="831734" y="1321162"/>
                </a:lnTo>
                <a:lnTo>
                  <a:pt x="843796" y="1336081"/>
                </a:lnTo>
                <a:lnTo>
                  <a:pt x="856811" y="1350048"/>
                </a:lnTo>
                <a:lnTo>
                  <a:pt x="869826" y="1363380"/>
                </a:lnTo>
                <a:lnTo>
                  <a:pt x="876492" y="1369729"/>
                </a:lnTo>
                <a:lnTo>
                  <a:pt x="882840" y="1375443"/>
                </a:lnTo>
                <a:lnTo>
                  <a:pt x="889507" y="1381474"/>
                </a:lnTo>
                <a:lnTo>
                  <a:pt x="896173" y="1386871"/>
                </a:lnTo>
                <a:lnTo>
                  <a:pt x="903156" y="1391949"/>
                </a:lnTo>
                <a:lnTo>
                  <a:pt x="910140" y="1397346"/>
                </a:lnTo>
                <a:lnTo>
                  <a:pt x="916806" y="1402107"/>
                </a:lnTo>
                <a:lnTo>
                  <a:pt x="924424" y="1406551"/>
                </a:lnTo>
                <a:lnTo>
                  <a:pt x="931408" y="1410361"/>
                </a:lnTo>
                <a:lnTo>
                  <a:pt x="938391" y="1414487"/>
                </a:lnTo>
                <a:lnTo>
                  <a:pt x="953628" y="1416709"/>
                </a:lnTo>
                <a:lnTo>
                  <a:pt x="969500" y="1418614"/>
                </a:lnTo>
                <a:lnTo>
                  <a:pt x="985372" y="1420201"/>
                </a:lnTo>
                <a:lnTo>
                  <a:pt x="1001243" y="1421153"/>
                </a:lnTo>
                <a:lnTo>
                  <a:pt x="1001243" y="1172602"/>
                </a:lnTo>
                <a:lnTo>
                  <a:pt x="746661" y="1172602"/>
                </a:lnTo>
                <a:close/>
                <a:moveTo>
                  <a:pt x="523822" y="1172602"/>
                </a:moveTo>
                <a:lnTo>
                  <a:pt x="536202" y="1188157"/>
                </a:lnTo>
                <a:lnTo>
                  <a:pt x="548900" y="1203076"/>
                </a:lnTo>
                <a:lnTo>
                  <a:pt x="562232" y="1217361"/>
                </a:lnTo>
                <a:lnTo>
                  <a:pt x="576199" y="1231328"/>
                </a:lnTo>
                <a:lnTo>
                  <a:pt x="590166" y="1245295"/>
                </a:lnTo>
                <a:lnTo>
                  <a:pt x="604768" y="1258310"/>
                </a:lnTo>
                <a:lnTo>
                  <a:pt x="619687" y="1271007"/>
                </a:lnTo>
                <a:lnTo>
                  <a:pt x="634924" y="1283704"/>
                </a:lnTo>
                <a:lnTo>
                  <a:pt x="650796" y="1295449"/>
                </a:lnTo>
                <a:lnTo>
                  <a:pt x="666668" y="1306877"/>
                </a:lnTo>
                <a:lnTo>
                  <a:pt x="683174" y="1317987"/>
                </a:lnTo>
                <a:lnTo>
                  <a:pt x="699681" y="1328145"/>
                </a:lnTo>
                <a:lnTo>
                  <a:pt x="717140" y="1338303"/>
                </a:lnTo>
                <a:lnTo>
                  <a:pt x="734281" y="1347826"/>
                </a:lnTo>
                <a:lnTo>
                  <a:pt x="752058" y="1356714"/>
                </a:lnTo>
                <a:lnTo>
                  <a:pt x="770151" y="1365285"/>
                </a:lnTo>
                <a:lnTo>
                  <a:pt x="762533" y="1355127"/>
                </a:lnTo>
                <a:lnTo>
                  <a:pt x="754597" y="1344969"/>
                </a:lnTo>
                <a:lnTo>
                  <a:pt x="747296" y="1334176"/>
                </a:lnTo>
                <a:lnTo>
                  <a:pt x="739995" y="1323066"/>
                </a:lnTo>
                <a:lnTo>
                  <a:pt x="733011" y="1311956"/>
                </a:lnTo>
                <a:lnTo>
                  <a:pt x="726028" y="1300528"/>
                </a:lnTo>
                <a:lnTo>
                  <a:pt x="719362" y="1288783"/>
                </a:lnTo>
                <a:lnTo>
                  <a:pt x="712378" y="1277038"/>
                </a:lnTo>
                <a:lnTo>
                  <a:pt x="706030" y="1264976"/>
                </a:lnTo>
                <a:lnTo>
                  <a:pt x="699681" y="1252278"/>
                </a:lnTo>
                <a:lnTo>
                  <a:pt x="693650" y="1239898"/>
                </a:lnTo>
                <a:lnTo>
                  <a:pt x="687301" y="1226884"/>
                </a:lnTo>
                <a:lnTo>
                  <a:pt x="681587" y="1213551"/>
                </a:lnTo>
                <a:lnTo>
                  <a:pt x="675873" y="1200219"/>
                </a:lnTo>
                <a:lnTo>
                  <a:pt x="670159" y="1186570"/>
                </a:lnTo>
                <a:lnTo>
                  <a:pt x="665080" y="1172602"/>
                </a:lnTo>
                <a:lnTo>
                  <a:pt x="523822" y="1172602"/>
                </a:lnTo>
                <a:close/>
                <a:moveTo>
                  <a:pt x="1997481" y="1012825"/>
                </a:moveTo>
                <a:lnTo>
                  <a:pt x="2002239" y="1013143"/>
                </a:lnTo>
                <a:lnTo>
                  <a:pt x="2006679" y="1013461"/>
                </a:lnTo>
                <a:lnTo>
                  <a:pt x="2011120" y="1013779"/>
                </a:lnTo>
                <a:lnTo>
                  <a:pt x="2015561" y="1014414"/>
                </a:lnTo>
                <a:lnTo>
                  <a:pt x="2020001" y="1015685"/>
                </a:lnTo>
                <a:lnTo>
                  <a:pt x="2024442" y="1016639"/>
                </a:lnTo>
                <a:lnTo>
                  <a:pt x="2032372" y="1020135"/>
                </a:lnTo>
                <a:lnTo>
                  <a:pt x="2040619" y="1023631"/>
                </a:lnTo>
                <a:lnTo>
                  <a:pt x="2047914" y="1028080"/>
                </a:lnTo>
                <a:lnTo>
                  <a:pt x="2054892" y="1033483"/>
                </a:lnTo>
                <a:lnTo>
                  <a:pt x="2061236" y="1039204"/>
                </a:lnTo>
                <a:lnTo>
                  <a:pt x="2066946" y="1045560"/>
                </a:lnTo>
                <a:lnTo>
                  <a:pt x="2072338" y="1052552"/>
                </a:lnTo>
                <a:lnTo>
                  <a:pt x="2076778" y="1059861"/>
                </a:lnTo>
                <a:lnTo>
                  <a:pt x="2080268" y="1068125"/>
                </a:lnTo>
                <a:lnTo>
                  <a:pt x="2083757" y="1076070"/>
                </a:lnTo>
                <a:lnTo>
                  <a:pt x="2084708" y="1080519"/>
                </a:lnTo>
                <a:lnTo>
                  <a:pt x="2085977" y="1084969"/>
                </a:lnTo>
                <a:lnTo>
                  <a:pt x="2086611" y="1089418"/>
                </a:lnTo>
                <a:lnTo>
                  <a:pt x="2086929" y="1093867"/>
                </a:lnTo>
                <a:lnTo>
                  <a:pt x="2087246" y="1098635"/>
                </a:lnTo>
                <a:lnTo>
                  <a:pt x="2087563" y="1103084"/>
                </a:lnTo>
                <a:lnTo>
                  <a:pt x="2087563" y="1647816"/>
                </a:lnTo>
                <a:lnTo>
                  <a:pt x="2087563" y="1676419"/>
                </a:lnTo>
                <a:lnTo>
                  <a:pt x="2062505" y="1710425"/>
                </a:lnTo>
                <a:lnTo>
                  <a:pt x="1627954" y="2301875"/>
                </a:lnTo>
                <a:lnTo>
                  <a:pt x="1111250" y="2301875"/>
                </a:lnTo>
                <a:lnTo>
                  <a:pt x="1115373" y="2246576"/>
                </a:lnTo>
                <a:lnTo>
                  <a:pt x="1140432" y="1924313"/>
                </a:lnTo>
                <a:lnTo>
                  <a:pt x="1141383" y="1909376"/>
                </a:lnTo>
                <a:lnTo>
                  <a:pt x="1143286" y="1898252"/>
                </a:lnTo>
                <a:lnTo>
                  <a:pt x="1145824" y="1887129"/>
                </a:lnTo>
                <a:lnTo>
                  <a:pt x="1150582" y="1871874"/>
                </a:lnTo>
                <a:lnTo>
                  <a:pt x="1155657" y="1857572"/>
                </a:lnTo>
                <a:lnTo>
                  <a:pt x="1158829" y="1850263"/>
                </a:lnTo>
                <a:lnTo>
                  <a:pt x="1161683" y="1843271"/>
                </a:lnTo>
                <a:lnTo>
                  <a:pt x="1168662" y="1829923"/>
                </a:lnTo>
                <a:lnTo>
                  <a:pt x="1175640" y="1816892"/>
                </a:lnTo>
                <a:lnTo>
                  <a:pt x="1179446" y="1810218"/>
                </a:lnTo>
                <a:lnTo>
                  <a:pt x="1182935" y="1804180"/>
                </a:lnTo>
                <a:lnTo>
                  <a:pt x="1187059" y="1797824"/>
                </a:lnTo>
                <a:lnTo>
                  <a:pt x="1191499" y="1791785"/>
                </a:lnTo>
                <a:lnTo>
                  <a:pt x="1200698" y="1780026"/>
                </a:lnTo>
                <a:lnTo>
                  <a:pt x="1210531" y="1768585"/>
                </a:lnTo>
                <a:lnTo>
                  <a:pt x="1220364" y="1757461"/>
                </a:lnTo>
                <a:lnTo>
                  <a:pt x="1230514" y="1746973"/>
                </a:lnTo>
                <a:lnTo>
                  <a:pt x="1237492" y="1740299"/>
                </a:lnTo>
                <a:lnTo>
                  <a:pt x="1244153" y="1734261"/>
                </a:lnTo>
                <a:lnTo>
                  <a:pt x="1257158" y="1723137"/>
                </a:lnTo>
                <a:lnTo>
                  <a:pt x="1361196" y="1633832"/>
                </a:lnTo>
                <a:lnTo>
                  <a:pt x="1569908" y="1455221"/>
                </a:lnTo>
                <a:lnTo>
                  <a:pt x="1575934" y="1450454"/>
                </a:lnTo>
                <a:lnTo>
                  <a:pt x="1582913" y="1446004"/>
                </a:lnTo>
                <a:lnTo>
                  <a:pt x="1589891" y="1442191"/>
                </a:lnTo>
                <a:lnTo>
                  <a:pt x="1597503" y="1439013"/>
                </a:lnTo>
                <a:lnTo>
                  <a:pt x="1604799" y="1436788"/>
                </a:lnTo>
                <a:lnTo>
                  <a:pt x="1612411" y="1434881"/>
                </a:lnTo>
                <a:lnTo>
                  <a:pt x="1620341" y="1433928"/>
                </a:lnTo>
                <a:lnTo>
                  <a:pt x="1627954" y="1433610"/>
                </a:lnTo>
                <a:lnTo>
                  <a:pt x="1636201" y="1433928"/>
                </a:lnTo>
                <a:lnTo>
                  <a:pt x="1643813" y="1434881"/>
                </a:lnTo>
                <a:lnTo>
                  <a:pt x="1651426" y="1436470"/>
                </a:lnTo>
                <a:lnTo>
                  <a:pt x="1659038" y="1439013"/>
                </a:lnTo>
                <a:lnTo>
                  <a:pt x="1666651" y="1441873"/>
                </a:lnTo>
                <a:lnTo>
                  <a:pt x="1673629" y="1445687"/>
                </a:lnTo>
                <a:lnTo>
                  <a:pt x="1680607" y="1450136"/>
                </a:lnTo>
                <a:lnTo>
                  <a:pt x="1687268" y="1455221"/>
                </a:lnTo>
                <a:lnTo>
                  <a:pt x="1690757" y="1458717"/>
                </a:lnTo>
                <a:lnTo>
                  <a:pt x="1693929" y="1461895"/>
                </a:lnTo>
                <a:lnTo>
                  <a:pt x="1696784" y="1465073"/>
                </a:lnTo>
                <a:lnTo>
                  <a:pt x="1699956" y="1468569"/>
                </a:lnTo>
                <a:lnTo>
                  <a:pt x="1702494" y="1472383"/>
                </a:lnTo>
                <a:lnTo>
                  <a:pt x="1705031" y="1475879"/>
                </a:lnTo>
                <a:lnTo>
                  <a:pt x="1709472" y="1483824"/>
                </a:lnTo>
                <a:lnTo>
                  <a:pt x="1712961" y="1491770"/>
                </a:lnTo>
                <a:lnTo>
                  <a:pt x="1715498" y="1500033"/>
                </a:lnTo>
                <a:lnTo>
                  <a:pt x="1717401" y="1508296"/>
                </a:lnTo>
                <a:lnTo>
                  <a:pt x="1718670" y="1517195"/>
                </a:lnTo>
                <a:lnTo>
                  <a:pt x="1718987" y="1525776"/>
                </a:lnTo>
                <a:lnTo>
                  <a:pt x="1718353" y="1534674"/>
                </a:lnTo>
                <a:lnTo>
                  <a:pt x="1717084" y="1543255"/>
                </a:lnTo>
                <a:lnTo>
                  <a:pt x="1714547" y="1551518"/>
                </a:lnTo>
                <a:lnTo>
                  <a:pt x="1711692" y="1560099"/>
                </a:lnTo>
                <a:lnTo>
                  <a:pt x="1709789" y="1564231"/>
                </a:lnTo>
                <a:lnTo>
                  <a:pt x="1707569" y="1568362"/>
                </a:lnTo>
                <a:lnTo>
                  <a:pt x="1705348" y="1571858"/>
                </a:lnTo>
                <a:lnTo>
                  <a:pt x="1702811" y="1575990"/>
                </a:lnTo>
                <a:lnTo>
                  <a:pt x="1700273" y="1579804"/>
                </a:lnTo>
                <a:lnTo>
                  <a:pt x="1697101" y="1582982"/>
                </a:lnTo>
                <a:lnTo>
                  <a:pt x="1552779" y="1752376"/>
                </a:lnTo>
                <a:lnTo>
                  <a:pt x="1463649" y="1856937"/>
                </a:lnTo>
                <a:lnTo>
                  <a:pt x="1460794" y="1859797"/>
                </a:lnTo>
                <a:lnTo>
                  <a:pt x="1458257" y="1863611"/>
                </a:lnTo>
                <a:lnTo>
                  <a:pt x="1456354" y="1866789"/>
                </a:lnTo>
                <a:lnTo>
                  <a:pt x="1454768" y="1870603"/>
                </a:lnTo>
                <a:lnTo>
                  <a:pt x="1453499" y="1874099"/>
                </a:lnTo>
                <a:lnTo>
                  <a:pt x="1452547" y="1878230"/>
                </a:lnTo>
                <a:lnTo>
                  <a:pt x="1452230" y="1882044"/>
                </a:lnTo>
                <a:lnTo>
                  <a:pt x="1452230" y="1885858"/>
                </a:lnTo>
                <a:lnTo>
                  <a:pt x="1452230" y="1889989"/>
                </a:lnTo>
                <a:lnTo>
                  <a:pt x="1452547" y="1893803"/>
                </a:lnTo>
                <a:lnTo>
                  <a:pt x="1453499" y="1897935"/>
                </a:lnTo>
                <a:lnTo>
                  <a:pt x="1454450" y="1901748"/>
                </a:lnTo>
                <a:lnTo>
                  <a:pt x="1456671" y="1909694"/>
                </a:lnTo>
                <a:lnTo>
                  <a:pt x="1459525" y="1917003"/>
                </a:lnTo>
                <a:lnTo>
                  <a:pt x="1463014" y="1924313"/>
                </a:lnTo>
                <a:lnTo>
                  <a:pt x="1466504" y="1930987"/>
                </a:lnTo>
                <a:lnTo>
                  <a:pt x="1470310" y="1937026"/>
                </a:lnTo>
                <a:lnTo>
                  <a:pt x="1473799" y="1942111"/>
                </a:lnTo>
                <a:lnTo>
                  <a:pt x="1479191" y="1949420"/>
                </a:lnTo>
                <a:lnTo>
                  <a:pt x="1481094" y="1951963"/>
                </a:lnTo>
                <a:lnTo>
                  <a:pt x="1907399" y="1605864"/>
                </a:lnTo>
                <a:lnTo>
                  <a:pt x="1907399" y="1103084"/>
                </a:lnTo>
                <a:lnTo>
                  <a:pt x="1907399" y="1098635"/>
                </a:lnTo>
                <a:lnTo>
                  <a:pt x="1908033" y="1093867"/>
                </a:lnTo>
                <a:lnTo>
                  <a:pt x="1908350" y="1089418"/>
                </a:lnTo>
                <a:lnTo>
                  <a:pt x="1909302" y="1084969"/>
                </a:lnTo>
                <a:lnTo>
                  <a:pt x="1910253" y="1080519"/>
                </a:lnTo>
                <a:lnTo>
                  <a:pt x="1911522" y="1076070"/>
                </a:lnTo>
                <a:lnTo>
                  <a:pt x="1914694" y="1068125"/>
                </a:lnTo>
                <a:lnTo>
                  <a:pt x="1918183" y="1059861"/>
                </a:lnTo>
                <a:lnTo>
                  <a:pt x="1922624" y="1052552"/>
                </a:lnTo>
                <a:lnTo>
                  <a:pt x="1927699" y="1045560"/>
                </a:lnTo>
                <a:lnTo>
                  <a:pt x="1933726" y="1039204"/>
                </a:lnTo>
                <a:lnTo>
                  <a:pt x="1940069" y="1033483"/>
                </a:lnTo>
                <a:lnTo>
                  <a:pt x="1947048" y="1028080"/>
                </a:lnTo>
                <a:lnTo>
                  <a:pt x="1954343" y="1023631"/>
                </a:lnTo>
                <a:lnTo>
                  <a:pt x="1962590" y="1020135"/>
                </a:lnTo>
                <a:lnTo>
                  <a:pt x="1970520" y="1016639"/>
                </a:lnTo>
                <a:lnTo>
                  <a:pt x="1974960" y="1015685"/>
                </a:lnTo>
                <a:lnTo>
                  <a:pt x="1979401" y="1014414"/>
                </a:lnTo>
                <a:lnTo>
                  <a:pt x="1983842" y="1013779"/>
                </a:lnTo>
                <a:lnTo>
                  <a:pt x="1988282" y="1013461"/>
                </a:lnTo>
                <a:lnTo>
                  <a:pt x="1992723" y="1013143"/>
                </a:lnTo>
                <a:lnTo>
                  <a:pt x="1997481" y="1012825"/>
                </a:lnTo>
                <a:close/>
                <a:moveTo>
                  <a:pt x="90082" y="1012825"/>
                </a:moveTo>
                <a:lnTo>
                  <a:pt x="94523" y="1013143"/>
                </a:lnTo>
                <a:lnTo>
                  <a:pt x="99281" y="1013461"/>
                </a:lnTo>
                <a:lnTo>
                  <a:pt x="103721" y="1013779"/>
                </a:lnTo>
                <a:lnTo>
                  <a:pt x="108162" y="1014414"/>
                </a:lnTo>
                <a:lnTo>
                  <a:pt x="112603" y="1015685"/>
                </a:lnTo>
                <a:lnTo>
                  <a:pt x="117043" y="1016639"/>
                </a:lnTo>
                <a:lnTo>
                  <a:pt x="125290" y="1020135"/>
                </a:lnTo>
                <a:lnTo>
                  <a:pt x="133220" y="1023631"/>
                </a:lnTo>
                <a:lnTo>
                  <a:pt x="140515" y="1028080"/>
                </a:lnTo>
                <a:lnTo>
                  <a:pt x="147494" y="1033483"/>
                </a:lnTo>
                <a:lnTo>
                  <a:pt x="153838" y="1039204"/>
                </a:lnTo>
                <a:lnTo>
                  <a:pt x="159864" y="1045560"/>
                </a:lnTo>
                <a:lnTo>
                  <a:pt x="164939" y="1052552"/>
                </a:lnTo>
                <a:lnTo>
                  <a:pt x="169380" y="1059861"/>
                </a:lnTo>
                <a:lnTo>
                  <a:pt x="173186" y="1068125"/>
                </a:lnTo>
                <a:lnTo>
                  <a:pt x="176358" y="1076070"/>
                </a:lnTo>
                <a:lnTo>
                  <a:pt x="177310" y="1080519"/>
                </a:lnTo>
                <a:lnTo>
                  <a:pt x="178578" y="1084969"/>
                </a:lnTo>
                <a:lnTo>
                  <a:pt x="179213" y="1089418"/>
                </a:lnTo>
                <a:lnTo>
                  <a:pt x="179530" y="1093867"/>
                </a:lnTo>
                <a:lnTo>
                  <a:pt x="180164" y="1098635"/>
                </a:lnTo>
                <a:lnTo>
                  <a:pt x="180482" y="1103084"/>
                </a:lnTo>
                <a:lnTo>
                  <a:pt x="180482" y="1605864"/>
                </a:lnTo>
                <a:lnTo>
                  <a:pt x="606151" y="1951963"/>
                </a:lnTo>
                <a:lnTo>
                  <a:pt x="608372" y="1949420"/>
                </a:lnTo>
                <a:lnTo>
                  <a:pt x="614081" y="1942111"/>
                </a:lnTo>
                <a:lnTo>
                  <a:pt x="617253" y="1937026"/>
                </a:lnTo>
                <a:lnTo>
                  <a:pt x="621059" y="1930987"/>
                </a:lnTo>
                <a:lnTo>
                  <a:pt x="624548" y="1924313"/>
                </a:lnTo>
                <a:lnTo>
                  <a:pt x="628038" y="1917003"/>
                </a:lnTo>
                <a:lnTo>
                  <a:pt x="630892" y="1909694"/>
                </a:lnTo>
                <a:lnTo>
                  <a:pt x="633113" y="1901748"/>
                </a:lnTo>
                <a:lnTo>
                  <a:pt x="634064" y="1897935"/>
                </a:lnTo>
                <a:lnTo>
                  <a:pt x="635016" y="1893803"/>
                </a:lnTo>
                <a:lnTo>
                  <a:pt x="635333" y="1889989"/>
                </a:lnTo>
                <a:lnTo>
                  <a:pt x="635333" y="1885858"/>
                </a:lnTo>
                <a:lnTo>
                  <a:pt x="635333" y="1882044"/>
                </a:lnTo>
                <a:lnTo>
                  <a:pt x="635016" y="1878230"/>
                </a:lnTo>
                <a:lnTo>
                  <a:pt x="634064" y="1874099"/>
                </a:lnTo>
                <a:lnTo>
                  <a:pt x="632795" y="1870603"/>
                </a:lnTo>
                <a:lnTo>
                  <a:pt x="631210" y="1866789"/>
                </a:lnTo>
                <a:lnTo>
                  <a:pt x="629306" y="1863611"/>
                </a:lnTo>
                <a:lnTo>
                  <a:pt x="626769" y="1859797"/>
                </a:lnTo>
                <a:lnTo>
                  <a:pt x="623914" y="1856937"/>
                </a:lnTo>
                <a:lnTo>
                  <a:pt x="534784" y="1752376"/>
                </a:lnTo>
                <a:lnTo>
                  <a:pt x="390462" y="1582982"/>
                </a:lnTo>
                <a:lnTo>
                  <a:pt x="387290" y="1579804"/>
                </a:lnTo>
                <a:lnTo>
                  <a:pt x="384752" y="1575990"/>
                </a:lnTo>
                <a:lnTo>
                  <a:pt x="382215" y="1571858"/>
                </a:lnTo>
                <a:lnTo>
                  <a:pt x="379994" y="1568362"/>
                </a:lnTo>
                <a:lnTo>
                  <a:pt x="377774" y="1564231"/>
                </a:lnTo>
                <a:lnTo>
                  <a:pt x="375871" y="1560099"/>
                </a:lnTo>
                <a:lnTo>
                  <a:pt x="373016" y="1551518"/>
                </a:lnTo>
                <a:lnTo>
                  <a:pt x="370479" y="1543255"/>
                </a:lnTo>
                <a:lnTo>
                  <a:pt x="369210" y="1534674"/>
                </a:lnTo>
                <a:lnTo>
                  <a:pt x="368576" y="1525776"/>
                </a:lnTo>
                <a:lnTo>
                  <a:pt x="368893" y="1517195"/>
                </a:lnTo>
                <a:lnTo>
                  <a:pt x="370162" y="1508296"/>
                </a:lnTo>
                <a:lnTo>
                  <a:pt x="372065" y="1500033"/>
                </a:lnTo>
                <a:lnTo>
                  <a:pt x="374602" y="1491770"/>
                </a:lnTo>
                <a:lnTo>
                  <a:pt x="378091" y="1483824"/>
                </a:lnTo>
                <a:lnTo>
                  <a:pt x="382532" y="1475879"/>
                </a:lnTo>
                <a:lnTo>
                  <a:pt x="384752" y="1472383"/>
                </a:lnTo>
                <a:lnTo>
                  <a:pt x="387924" y="1468569"/>
                </a:lnTo>
                <a:lnTo>
                  <a:pt x="390462" y="1465073"/>
                </a:lnTo>
                <a:lnTo>
                  <a:pt x="393634" y="1461895"/>
                </a:lnTo>
                <a:lnTo>
                  <a:pt x="397123" y="1458717"/>
                </a:lnTo>
                <a:lnTo>
                  <a:pt x="400295" y="1455221"/>
                </a:lnTo>
                <a:lnTo>
                  <a:pt x="406956" y="1450136"/>
                </a:lnTo>
                <a:lnTo>
                  <a:pt x="413934" y="1445687"/>
                </a:lnTo>
                <a:lnTo>
                  <a:pt x="420912" y="1441873"/>
                </a:lnTo>
                <a:lnTo>
                  <a:pt x="428207" y="1439013"/>
                </a:lnTo>
                <a:lnTo>
                  <a:pt x="436137" y="1436470"/>
                </a:lnTo>
                <a:lnTo>
                  <a:pt x="443750" y="1434881"/>
                </a:lnTo>
                <a:lnTo>
                  <a:pt x="451362" y="1433928"/>
                </a:lnTo>
                <a:lnTo>
                  <a:pt x="459609" y="1433610"/>
                </a:lnTo>
                <a:lnTo>
                  <a:pt x="467222" y="1433928"/>
                </a:lnTo>
                <a:lnTo>
                  <a:pt x="475152" y="1434881"/>
                </a:lnTo>
                <a:lnTo>
                  <a:pt x="482764" y="1436788"/>
                </a:lnTo>
                <a:lnTo>
                  <a:pt x="490060" y="1439013"/>
                </a:lnTo>
                <a:lnTo>
                  <a:pt x="497672" y="1442191"/>
                </a:lnTo>
                <a:lnTo>
                  <a:pt x="504650" y="1446004"/>
                </a:lnTo>
                <a:lnTo>
                  <a:pt x="511629" y="1450454"/>
                </a:lnTo>
                <a:lnTo>
                  <a:pt x="517655" y="1455221"/>
                </a:lnTo>
                <a:lnTo>
                  <a:pt x="726367" y="1633832"/>
                </a:lnTo>
                <a:lnTo>
                  <a:pt x="830405" y="1723137"/>
                </a:lnTo>
                <a:lnTo>
                  <a:pt x="843410" y="1734261"/>
                </a:lnTo>
                <a:lnTo>
                  <a:pt x="850071" y="1740299"/>
                </a:lnTo>
                <a:lnTo>
                  <a:pt x="857366" y="1746973"/>
                </a:lnTo>
                <a:lnTo>
                  <a:pt x="867517" y="1757461"/>
                </a:lnTo>
                <a:lnTo>
                  <a:pt x="877350" y="1768585"/>
                </a:lnTo>
                <a:lnTo>
                  <a:pt x="886865" y="1780026"/>
                </a:lnTo>
                <a:lnTo>
                  <a:pt x="896064" y="1791785"/>
                </a:lnTo>
                <a:lnTo>
                  <a:pt x="900504" y="1797824"/>
                </a:lnTo>
                <a:lnTo>
                  <a:pt x="904628" y="1804180"/>
                </a:lnTo>
                <a:lnTo>
                  <a:pt x="908117" y="1810218"/>
                </a:lnTo>
                <a:lnTo>
                  <a:pt x="911923" y="1816892"/>
                </a:lnTo>
                <a:lnTo>
                  <a:pt x="918902" y="1829923"/>
                </a:lnTo>
                <a:lnTo>
                  <a:pt x="925880" y="1843271"/>
                </a:lnTo>
                <a:lnTo>
                  <a:pt x="929369" y="1850263"/>
                </a:lnTo>
                <a:lnTo>
                  <a:pt x="931906" y="1857572"/>
                </a:lnTo>
                <a:lnTo>
                  <a:pt x="936981" y="1871874"/>
                </a:lnTo>
                <a:lnTo>
                  <a:pt x="941739" y="1887129"/>
                </a:lnTo>
                <a:lnTo>
                  <a:pt x="944277" y="1898252"/>
                </a:lnTo>
                <a:lnTo>
                  <a:pt x="946180" y="1909376"/>
                </a:lnTo>
                <a:lnTo>
                  <a:pt x="946814" y="1924313"/>
                </a:lnTo>
                <a:lnTo>
                  <a:pt x="972190" y="2246576"/>
                </a:lnTo>
                <a:lnTo>
                  <a:pt x="976313" y="2301875"/>
                </a:lnTo>
                <a:lnTo>
                  <a:pt x="459609" y="2301875"/>
                </a:lnTo>
                <a:lnTo>
                  <a:pt x="25058" y="1710425"/>
                </a:lnTo>
                <a:lnTo>
                  <a:pt x="0" y="1676419"/>
                </a:lnTo>
                <a:lnTo>
                  <a:pt x="0" y="1647816"/>
                </a:lnTo>
                <a:lnTo>
                  <a:pt x="0" y="1103084"/>
                </a:lnTo>
                <a:lnTo>
                  <a:pt x="317" y="1098635"/>
                </a:lnTo>
                <a:lnTo>
                  <a:pt x="634" y="1093867"/>
                </a:lnTo>
                <a:lnTo>
                  <a:pt x="952" y="1089418"/>
                </a:lnTo>
                <a:lnTo>
                  <a:pt x="1903" y="1084969"/>
                </a:lnTo>
                <a:lnTo>
                  <a:pt x="2855" y="1080519"/>
                </a:lnTo>
                <a:lnTo>
                  <a:pt x="3806" y="1076070"/>
                </a:lnTo>
                <a:lnTo>
                  <a:pt x="7295" y="1068125"/>
                </a:lnTo>
                <a:lnTo>
                  <a:pt x="11102" y="1059861"/>
                </a:lnTo>
                <a:lnTo>
                  <a:pt x="15225" y="1052552"/>
                </a:lnTo>
                <a:lnTo>
                  <a:pt x="20617" y="1045560"/>
                </a:lnTo>
                <a:lnTo>
                  <a:pt x="26327" y="1039204"/>
                </a:lnTo>
                <a:lnTo>
                  <a:pt x="32671" y="1033483"/>
                </a:lnTo>
                <a:lnTo>
                  <a:pt x="39649" y="1028080"/>
                </a:lnTo>
                <a:lnTo>
                  <a:pt x="46944" y="1023631"/>
                </a:lnTo>
                <a:lnTo>
                  <a:pt x="55191" y="1020135"/>
                </a:lnTo>
                <a:lnTo>
                  <a:pt x="63121" y="1016639"/>
                </a:lnTo>
                <a:lnTo>
                  <a:pt x="67562" y="1015685"/>
                </a:lnTo>
                <a:lnTo>
                  <a:pt x="72002" y="1014414"/>
                </a:lnTo>
                <a:lnTo>
                  <a:pt x="76443" y="1013779"/>
                </a:lnTo>
                <a:lnTo>
                  <a:pt x="80884" y="1013461"/>
                </a:lnTo>
                <a:lnTo>
                  <a:pt x="85324" y="1013143"/>
                </a:lnTo>
                <a:lnTo>
                  <a:pt x="90082" y="1012825"/>
                </a:lnTo>
                <a:close/>
                <a:moveTo>
                  <a:pt x="1479299" y="812949"/>
                </a:moveTo>
                <a:lnTo>
                  <a:pt x="1478664" y="831995"/>
                </a:lnTo>
                <a:lnTo>
                  <a:pt x="1477712" y="850724"/>
                </a:lnTo>
                <a:lnTo>
                  <a:pt x="1476125" y="870087"/>
                </a:lnTo>
                <a:lnTo>
                  <a:pt x="1474538" y="888816"/>
                </a:lnTo>
                <a:lnTo>
                  <a:pt x="1472951" y="907227"/>
                </a:lnTo>
                <a:lnTo>
                  <a:pt x="1470729" y="925638"/>
                </a:lnTo>
                <a:lnTo>
                  <a:pt x="1467872" y="943732"/>
                </a:lnTo>
                <a:lnTo>
                  <a:pt x="1465332" y="961826"/>
                </a:lnTo>
                <a:lnTo>
                  <a:pt x="1462475" y="979919"/>
                </a:lnTo>
                <a:lnTo>
                  <a:pt x="1459618" y="997696"/>
                </a:lnTo>
                <a:lnTo>
                  <a:pt x="1456127" y="1014838"/>
                </a:lnTo>
                <a:lnTo>
                  <a:pt x="1452635" y="1032296"/>
                </a:lnTo>
                <a:lnTo>
                  <a:pt x="1448508" y="1049120"/>
                </a:lnTo>
                <a:lnTo>
                  <a:pt x="1444382" y="1065627"/>
                </a:lnTo>
                <a:lnTo>
                  <a:pt x="1440255" y="1082769"/>
                </a:lnTo>
                <a:lnTo>
                  <a:pt x="1435494" y="1098958"/>
                </a:lnTo>
                <a:lnTo>
                  <a:pt x="1602781" y="1098958"/>
                </a:lnTo>
                <a:lnTo>
                  <a:pt x="1611987" y="1082769"/>
                </a:lnTo>
                <a:lnTo>
                  <a:pt x="1620875" y="1066579"/>
                </a:lnTo>
                <a:lnTo>
                  <a:pt x="1629446" y="1050073"/>
                </a:lnTo>
                <a:lnTo>
                  <a:pt x="1637064" y="1032931"/>
                </a:lnTo>
                <a:lnTo>
                  <a:pt x="1644683" y="1016107"/>
                </a:lnTo>
                <a:lnTo>
                  <a:pt x="1651349" y="998331"/>
                </a:lnTo>
                <a:lnTo>
                  <a:pt x="1657698" y="980872"/>
                </a:lnTo>
                <a:lnTo>
                  <a:pt x="1663729" y="962778"/>
                </a:lnTo>
                <a:lnTo>
                  <a:pt x="1668808" y="945002"/>
                </a:lnTo>
                <a:lnTo>
                  <a:pt x="1674204" y="926273"/>
                </a:lnTo>
                <a:lnTo>
                  <a:pt x="1678013" y="907862"/>
                </a:lnTo>
                <a:lnTo>
                  <a:pt x="1682140" y="889133"/>
                </a:lnTo>
                <a:lnTo>
                  <a:pt x="1685632" y="870405"/>
                </a:lnTo>
                <a:lnTo>
                  <a:pt x="1688171" y="851359"/>
                </a:lnTo>
                <a:lnTo>
                  <a:pt x="1690393" y="831995"/>
                </a:lnTo>
                <a:lnTo>
                  <a:pt x="1691980" y="812949"/>
                </a:lnTo>
                <a:lnTo>
                  <a:pt x="1479299" y="812949"/>
                </a:lnTo>
                <a:close/>
                <a:moveTo>
                  <a:pt x="1074888" y="812949"/>
                </a:moveTo>
                <a:lnTo>
                  <a:pt x="1074888" y="1098958"/>
                </a:lnTo>
                <a:lnTo>
                  <a:pt x="1357087" y="1098958"/>
                </a:lnTo>
                <a:lnTo>
                  <a:pt x="1362166" y="1082769"/>
                </a:lnTo>
                <a:lnTo>
                  <a:pt x="1366928" y="1066262"/>
                </a:lnTo>
                <a:lnTo>
                  <a:pt x="1371372" y="1049438"/>
                </a:lnTo>
                <a:lnTo>
                  <a:pt x="1375498" y="1032296"/>
                </a:lnTo>
                <a:lnTo>
                  <a:pt x="1379625" y="1015155"/>
                </a:lnTo>
                <a:lnTo>
                  <a:pt x="1383117" y="997696"/>
                </a:lnTo>
                <a:lnTo>
                  <a:pt x="1386926" y="980237"/>
                </a:lnTo>
                <a:lnTo>
                  <a:pt x="1390100" y="962143"/>
                </a:lnTo>
                <a:lnTo>
                  <a:pt x="1393275" y="944049"/>
                </a:lnTo>
                <a:lnTo>
                  <a:pt x="1395814" y="925638"/>
                </a:lnTo>
                <a:lnTo>
                  <a:pt x="1398036" y="907227"/>
                </a:lnTo>
                <a:lnTo>
                  <a:pt x="1400258" y="888816"/>
                </a:lnTo>
                <a:lnTo>
                  <a:pt x="1402163" y="870087"/>
                </a:lnTo>
                <a:lnTo>
                  <a:pt x="1403433" y="851359"/>
                </a:lnTo>
                <a:lnTo>
                  <a:pt x="1404702" y="831995"/>
                </a:lnTo>
                <a:lnTo>
                  <a:pt x="1405655" y="812949"/>
                </a:lnTo>
                <a:lnTo>
                  <a:pt x="1074888" y="812949"/>
                </a:lnTo>
                <a:close/>
                <a:moveTo>
                  <a:pt x="671112" y="812949"/>
                </a:moveTo>
                <a:lnTo>
                  <a:pt x="671747" y="831995"/>
                </a:lnTo>
                <a:lnTo>
                  <a:pt x="673016" y="851359"/>
                </a:lnTo>
                <a:lnTo>
                  <a:pt x="674604" y="870087"/>
                </a:lnTo>
                <a:lnTo>
                  <a:pt x="676191" y="888816"/>
                </a:lnTo>
                <a:lnTo>
                  <a:pt x="678413" y="907227"/>
                </a:lnTo>
                <a:lnTo>
                  <a:pt x="680952" y="925638"/>
                </a:lnTo>
                <a:lnTo>
                  <a:pt x="683492" y="944049"/>
                </a:lnTo>
                <a:lnTo>
                  <a:pt x="686666" y="962143"/>
                </a:lnTo>
                <a:lnTo>
                  <a:pt x="689523" y="980237"/>
                </a:lnTo>
                <a:lnTo>
                  <a:pt x="693015" y="997696"/>
                </a:lnTo>
                <a:lnTo>
                  <a:pt x="696824" y="1015155"/>
                </a:lnTo>
                <a:lnTo>
                  <a:pt x="700951" y="1032296"/>
                </a:lnTo>
                <a:lnTo>
                  <a:pt x="705395" y="1049438"/>
                </a:lnTo>
                <a:lnTo>
                  <a:pt x="709839" y="1066262"/>
                </a:lnTo>
                <a:lnTo>
                  <a:pt x="714600" y="1082769"/>
                </a:lnTo>
                <a:lnTo>
                  <a:pt x="719362" y="1098958"/>
                </a:lnTo>
                <a:lnTo>
                  <a:pt x="1001243" y="1098958"/>
                </a:lnTo>
                <a:lnTo>
                  <a:pt x="1001243" y="812949"/>
                </a:lnTo>
                <a:lnTo>
                  <a:pt x="671112" y="812949"/>
                </a:lnTo>
                <a:close/>
                <a:moveTo>
                  <a:pt x="384469" y="812949"/>
                </a:moveTo>
                <a:lnTo>
                  <a:pt x="386056" y="831995"/>
                </a:lnTo>
                <a:lnTo>
                  <a:pt x="388278" y="851359"/>
                </a:lnTo>
                <a:lnTo>
                  <a:pt x="390817" y="870405"/>
                </a:lnTo>
                <a:lnTo>
                  <a:pt x="394309" y="889133"/>
                </a:lnTo>
                <a:lnTo>
                  <a:pt x="398118" y="907862"/>
                </a:lnTo>
                <a:lnTo>
                  <a:pt x="402562" y="926273"/>
                </a:lnTo>
                <a:lnTo>
                  <a:pt x="407324" y="945002"/>
                </a:lnTo>
                <a:lnTo>
                  <a:pt x="412720" y="962778"/>
                </a:lnTo>
                <a:lnTo>
                  <a:pt x="418434" y="980872"/>
                </a:lnTo>
                <a:lnTo>
                  <a:pt x="425100" y="998331"/>
                </a:lnTo>
                <a:lnTo>
                  <a:pt x="431766" y="1016107"/>
                </a:lnTo>
                <a:lnTo>
                  <a:pt x="439067" y="1032931"/>
                </a:lnTo>
                <a:lnTo>
                  <a:pt x="447321" y="1050073"/>
                </a:lnTo>
                <a:lnTo>
                  <a:pt x="455256" y="1066579"/>
                </a:lnTo>
                <a:lnTo>
                  <a:pt x="464145" y="1082769"/>
                </a:lnTo>
                <a:lnTo>
                  <a:pt x="473350" y="1098958"/>
                </a:lnTo>
                <a:lnTo>
                  <a:pt x="640956" y="1098958"/>
                </a:lnTo>
                <a:lnTo>
                  <a:pt x="635877" y="1082769"/>
                </a:lnTo>
                <a:lnTo>
                  <a:pt x="632067" y="1065627"/>
                </a:lnTo>
                <a:lnTo>
                  <a:pt x="627941" y="1049120"/>
                </a:lnTo>
                <a:lnTo>
                  <a:pt x="623814" y="1032296"/>
                </a:lnTo>
                <a:lnTo>
                  <a:pt x="620005" y="1014838"/>
                </a:lnTo>
                <a:lnTo>
                  <a:pt x="616830" y="997696"/>
                </a:lnTo>
                <a:lnTo>
                  <a:pt x="613974" y="979919"/>
                </a:lnTo>
                <a:lnTo>
                  <a:pt x="610799" y="961826"/>
                </a:lnTo>
                <a:lnTo>
                  <a:pt x="608260" y="943732"/>
                </a:lnTo>
                <a:lnTo>
                  <a:pt x="605720" y="925638"/>
                </a:lnTo>
                <a:lnTo>
                  <a:pt x="603816" y="907227"/>
                </a:lnTo>
                <a:lnTo>
                  <a:pt x="602229" y="888816"/>
                </a:lnTo>
                <a:lnTo>
                  <a:pt x="600324" y="870087"/>
                </a:lnTo>
                <a:lnTo>
                  <a:pt x="599054" y="850724"/>
                </a:lnTo>
                <a:lnTo>
                  <a:pt x="598102" y="831995"/>
                </a:lnTo>
                <a:lnTo>
                  <a:pt x="596832" y="812949"/>
                </a:lnTo>
                <a:lnTo>
                  <a:pt x="384469" y="812949"/>
                </a:lnTo>
                <a:close/>
                <a:moveTo>
                  <a:pt x="1438033" y="443773"/>
                </a:moveTo>
                <a:lnTo>
                  <a:pt x="1442477" y="460280"/>
                </a:lnTo>
                <a:lnTo>
                  <a:pt x="1446921" y="477738"/>
                </a:lnTo>
                <a:lnTo>
                  <a:pt x="1451048" y="495197"/>
                </a:lnTo>
                <a:lnTo>
                  <a:pt x="1454857" y="512656"/>
                </a:lnTo>
                <a:lnTo>
                  <a:pt x="1458349" y="530433"/>
                </a:lnTo>
                <a:lnTo>
                  <a:pt x="1461840" y="548526"/>
                </a:lnTo>
                <a:lnTo>
                  <a:pt x="1464698" y="566620"/>
                </a:lnTo>
                <a:lnTo>
                  <a:pt x="1467554" y="585031"/>
                </a:lnTo>
                <a:lnTo>
                  <a:pt x="1469776" y="603760"/>
                </a:lnTo>
                <a:lnTo>
                  <a:pt x="1471998" y="622488"/>
                </a:lnTo>
                <a:lnTo>
                  <a:pt x="1474220" y="641535"/>
                </a:lnTo>
                <a:lnTo>
                  <a:pt x="1475808" y="660581"/>
                </a:lnTo>
                <a:lnTo>
                  <a:pt x="1477077" y="680262"/>
                </a:lnTo>
                <a:lnTo>
                  <a:pt x="1478347" y="699308"/>
                </a:lnTo>
                <a:lnTo>
                  <a:pt x="1479299" y="719306"/>
                </a:lnTo>
                <a:lnTo>
                  <a:pt x="1479934" y="738987"/>
                </a:lnTo>
                <a:lnTo>
                  <a:pt x="1692933" y="738987"/>
                </a:lnTo>
                <a:lnTo>
                  <a:pt x="1691663" y="718988"/>
                </a:lnTo>
                <a:lnTo>
                  <a:pt x="1690076" y="699308"/>
                </a:lnTo>
                <a:lnTo>
                  <a:pt x="1687854" y="679309"/>
                </a:lnTo>
                <a:lnTo>
                  <a:pt x="1684679" y="659946"/>
                </a:lnTo>
                <a:lnTo>
                  <a:pt x="1681505" y="640582"/>
                </a:lnTo>
                <a:lnTo>
                  <a:pt x="1677378" y="621536"/>
                </a:lnTo>
                <a:lnTo>
                  <a:pt x="1672934" y="602808"/>
                </a:lnTo>
                <a:lnTo>
                  <a:pt x="1667855" y="584396"/>
                </a:lnTo>
                <a:lnTo>
                  <a:pt x="1662142" y="565350"/>
                </a:lnTo>
                <a:lnTo>
                  <a:pt x="1656110" y="547574"/>
                </a:lnTo>
                <a:lnTo>
                  <a:pt x="1649444" y="529480"/>
                </a:lnTo>
                <a:lnTo>
                  <a:pt x="1642461" y="511704"/>
                </a:lnTo>
                <a:lnTo>
                  <a:pt x="1634525" y="494245"/>
                </a:lnTo>
                <a:lnTo>
                  <a:pt x="1626589" y="477104"/>
                </a:lnTo>
                <a:lnTo>
                  <a:pt x="1617701" y="460280"/>
                </a:lnTo>
                <a:lnTo>
                  <a:pt x="1608495" y="443773"/>
                </a:lnTo>
                <a:lnTo>
                  <a:pt x="1438033" y="443773"/>
                </a:lnTo>
                <a:close/>
                <a:moveTo>
                  <a:pt x="1074888" y="443773"/>
                </a:moveTo>
                <a:lnTo>
                  <a:pt x="1074888" y="738987"/>
                </a:lnTo>
                <a:lnTo>
                  <a:pt x="1405972" y="738987"/>
                </a:lnTo>
                <a:lnTo>
                  <a:pt x="1405337" y="719306"/>
                </a:lnTo>
                <a:lnTo>
                  <a:pt x="1404702" y="699625"/>
                </a:lnTo>
                <a:lnTo>
                  <a:pt x="1403115" y="680262"/>
                </a:lnTo>
                <a:lnTo>
                  <a:pt x="1401528" y="660581"/>
                </a:lnTo>
                <a:lnTo>
                  <a:pt x="1399941" y="641535"/>
                </a:lnTo>
                <a:lnTo>
                  <a:pt x="1397719" y="622171"/>
                </a:lnTo>
                <a:lnTo>
                  <a:pt x="1394862" y="603442"/>
                </a:lnTo>
                <a:lnTo>
                  <a:pt x="1392322" y="585031"/>
                </a:lnTo>
                <a:lnTo>
                  <a:pt x="1389466" y="566620"/>
                </a:lnTo>
                <a:lnTo>
                  <a:pt x="1385656" y="548209"/>
                </a:lnTo>
                <a:lnTo>
                  <a:pt x="1382482" y="530115"/>
                </a:lnTo>
                <a:lnTo>
                  <a:pt x="1378355" y="512339"/>
                </a:lnTo>
                <a:lnTo>
                  <a:pt x="1374229" y="494562"/>
                </a:lnTo>
                <a:lnTo>
                  <a:pt x="1369467" y="477421"/>
                </a:lnTo>
                <a:lnTo>
                  <a:pt x="1365023" y="460280"/>
                </a:lnTo>
                <a:lnTo>
                  <a:pt x="1359944" y="443773"/>
                </a:lnTo>
                <a:lnTo>
                  <a:pt x="1074888" y="443773"/>
                </a:lnTo>
                <a:close/>
                <a:moveTo>
                  <a:pt x="716505" y="443773"/>
                </a:moveTo>
                <a:lnTo>
                  <a:pt x="711426" y="460280"/>
                </a:lnTo>
                <a:lnTo>
                  <a:pt x="706664" y="477421"/>
                </a:lnTo>
                <a:lnTo>
                  <a:pt x="702220" y="494562"/>
                </a:lnTo>
                <a:lnTo>
                  <a:pt x="698094" y="512339"/>
                </a:lnTo>
                <a:lnTo>
                  <a:pt x="694284" y="530115"/>
                </a:lnTo>
                <a:lnTo>
                  <a:pt x="690475" y="548209"/>
                </a:lnTo>
                <a:lnTo>
                  <a:pt x="687301" y="566620"/>
                </a:lnTo>
                <a:lnTo>
                  <a:pt x="683809" y="585031"/>
                </a:lnTo>
                <a:lnTo>
                  <a:pt x="681270" y="603442"/>
                </a:lnTo>
                <a:lnTo>
                  <a:pt x="678730" y="622171"/>
                </a:lnTo>
                <a:lnTo>
                  <a:pt x="676508" y="641535"/>
                </a:lnTo>
                <a:lnTo>
                  <a:pt x="674604" y="660581"/>
                </a:lnTo>
                <a:lnTo>
                  <a:pt x="673334" y="680262"/>
                </a:lnTo>
                <a:lnTo>
                  <a:pt x="672064" y="699625"/>
                </a:lnTo>
                <a:lnTo>
                  <a:pt x="671112" y="719306"/>
                </a:lnTo>
                <a:lnTo>
                  <a:pt x="670159" y="738987"/>
                </a:lnTo>
                <a:lnTo>
                  <a:pt x="1001243" y="738987"/>
                </a:lnTo>
                <a:lnTo>
                  <a:pt x="1001243" y="443773"/>
                </a:lnTo>
                <a:lnTo>
                  <a:pt x="716505" y="443773"/>
                </a:lnTo>
                <a:close/>
                <a:moveTo>
                  <a:pt x="467954" y="443773"/>
                </a:moveTo>
                <a:lnTo>
                  <a:pt x="458748" y="460280"/>
                </a:lnTo>
                <a:lnTo>
                  <a:pt x="450178" y="477104"/>
                </a:lnTo>
                <a:lnTo>
                  <a:pt x="442242" y="494245"/>
                </a:lnTo>
                <a:lnTo>
                  <a:pt x="434306" y="511704"/>
                </a:lnTo>
                <a:lnTo>
                  <a:pt x="427005" y="529480"/>
                </a:lnTo>
                <a:lnTo>
                  <a:pt x="420339" y="547574"/>
                </a:lnTo>
                <a:lnTo>
                  <a:pt x="413990" y="565350"/>
                </a:lnTo>
                <a:lnTo>
                  <a:pt x="408594" y="584396"/>
                </a:lnTo>
                <a:lnTo>
                  <a:pt x="403515" y="602808"/>
                </a:lnTo>
                <a:lnTo>
                  <a:pt x="399071" y="621536"/>
                </a:lnTo>
                <a:lnTo>
                  <a:pt x="394944" y="640582"/>
                </a:lnTo>
                <a:lnTo>
                  <a:pt x="391452" y="659946"/>
                </a:lnTo>
                <a:lnTo>
                  <a:pt x="388595" y="679309"/>
                </a:lnTo>
                <a:lnTo>
                  <a:pt x="386373" y="699308"/>
                </a:lnTo>
                <a:lnTo>
                  <a:pt x="384469" y="718988"/>
                </a:lnTo>
                <a:lnTo>
                  <a:pt x="383516" y="738987"/>
                </a:lnTo>
                <a:lnTo>
                  <a:pt x="596515" y="738987"/>
                </a:lnTo>
                <a:lnTo>
                  <a:pt x="597150" y="719306"/>
                </a:lnTo>
                <a:lnTo>
                  <a:pt x="598102" y="699308"/>
                </a:lnTo>
                <a:lnTo>
                  <a:pt x="599054" y="680262"/>
                </a:lnTo>
                <a:lnTo>
                  <a:pt x="600641" y="660581"/>
                </a:lnTo>
                <a:lnTo>
                  <a:pt x="602229" y="641535"/>
                </a:lnTo>
                <a:lnTo>
                  <a:pt x="604451" y="622488"/>
                </a:lnTo>
                <a:lnTo>
                  <a:pt x="606673" y="603760"/>
                </a:lnTo>
                <a:lnTo>
                  <a:pt x="608577" y="585031"/>
                </a:lnTo>
                <a:lnTo>
                  <a:pt x="611752" y="566620"/>
                </a:lnTo>
                <a:lnTo>
                  <a:pt x="614608" y="548526"/>
                </a:lnTo>
                <a:lnTo>
                  <a:pt x="618100" y="530433"/>
                </a:lnTo>
                <a:lnTo>
                  <a:pt x="621592" y="512656"/>
                </a:lnTo>
                <a:lnTo>
                  <a:pt x="625401" y="495197"/>
                </a:lnTo>
                <a:lnTo>
                  <a:pt x="629528" y="477738"/>
                </a:lnTo>
                <a:lnTo>
                  <a:pt x="633654" y="460280"/>
                </a:lnTo>
                <a:lnTo>
                  <a:pt x="638099" y="443773"/>
                </a:lnTo>
                <a:lnTo>
                  <a:pt x="467954" y="443773"/>
                </a:lnTo>
                <a:close/>
                <a:moveTo>
                  <a:pt x="1306615" y="168557"/>
                </a:moveTo>
                <a:lnTo>
                  <a:pt x="1314234" y="178715"/>
                </a:lnTo>
                <a:lnTo>
                  <a:pt x="1322487" y="189826"/>
                </a:lnTo>
                <a:lnTo>
                  <a:pt x="1329788" y="200936"/>
                </a:lnTo>
                <a:lnTo>
                  <a:pt x="1337406" y="212046"/>
                </a:lnTo>
                <a:lnTo>
                  <a:pt x="1345025" y="223791"/>
                </a:lnTo>
                <a:lnTo>
                  <a:pt x="1352326" y="235536"/>
                </a:lnTo>
                <a:lnTo>
                  <a:pt x="1359309" y="247916"/>
                </a:lnTo>
                <a:lnTo>
                  <a:pt x="1365975" y="260613"/>
                </a:lnTo>
                <a:lnTo>
                  <a:pt x="1372959" y="272993"/>
                </a:lnTo>
                <a:lnTo>
                  <a:pt x="1379308" y="286326"/>
                </a:lnTo>
                <a:lnTo>
                  <a:pt x="1385656" y="299658"/>
                </a:lnTo>
                <a:lnTo>
                  <a:pt x="1391688" y="312990"/>
                </a:lnTo>
                <a:lnTo>
                  <a:pt x="1398036" y="326957"/>
                </a:lnTo>
                <a:lnTo>
                  <a:pt x="1403433" y="340924"/>
                </a:lnTo>
                <a:lnTo>
                  <a:pt x="1409464" y="355209"/>
                </a:lnTo>
                <a:lnTo>
                  <a:pt x="1414543" y="369811"/>
                </a:lnTo>
                <a:lnTo>
                  <a:pt x="1559293" y="369811"/>
                </a:lnTo>
                <a:lnTo>
                  <a:pt x="1546913" y="353939"/>
                </a:lnTo>
                <a:lnTo>
                  <a:pt x="1533581" y="338067"/>
                </a:lnTo>
                <a:lnTo>
                  <a:pt x="1520248" y="322831"/>
                </a:lnTo>
                <a:lnTo>
                  <a:pt x="1505964" y="308229"/>
                </a:lnTo>
                <a:lnTo>
                  <a:pt x="1491679" y="293627"/>
                </a:lnTo>
                <a:lnTo>
                  <a:pt x="1476760" y="280294"/>
                </a:lnTo>
                <a:lnTo>
                  <a:pt x="1461523" y="266645"/>
                </a:lnTo>
                <a:lnTo>
                  <a:pt x="1445969" y="253630"/>
                </a:lnTo>
                <a:lnTo>
                  <a:pt x="1429780" y="240932"/>
                </a:lnTo>
                <a:lnTo>
                  <a:pt x="1412956" y="229187"/>
                </a:lnTo>
                <a:lnTo>
                  <a:pt x="1396132" y="217760"/>
                </a:lnTo>
                <a:lnTo>
                  <a:pt x="1378673" y="206650"/>
                </a:lnTo>
                <a:lnTo>
                  <a:pt x="1361531" y="196492"/>
                </a:lnTo>
                <a:lnTo>
                  <a:pt x="1343438" y="186651"/>
                </a:lnTo>
                <a:lnTo>
                  <a:pt x="1325026" y="177128"/>
                </a:lnTo>
                <a:lnTo>
                  <a:pt x="1306615" y="168557"/>
                </a:lnTo>
                <a:close/>
                <a:moveTo>
                  <a:pt x="770151" y="168557"/>
                </a:moveTo>
                <a:lnTo>
                  <a:pt x="751423" y="177128"/>
                </a:lnTo>
                <a:lnTo>
                  <a:pt x="733329" y="186651"/>
                </a:lnTo>
                <a:lnTo>
                  <a:pt x="715235" y="196492"/>
                </a:lnTo>
                <a:lnTo>
                  <a:pt x="697459" y="206650"/>
                </a:lnTo>
                <a:lnTo>
                  <a:pt x="680317" y="217760"/>
                </a:lnTo>
                <a:lnTo>
                  <a:pt x="663176" y="229187"/>
                </a:lnTo>
                <a:lnTo>
                  <a:pt x="646669" y="240932"/>
                </a:lnTo>
                <a:lnTo>
                  <a:pt x="630798" y="253630"/>
                </a:lnTo>
                <a:lnTo>
                  <a:pt x="614926" y="266645"/>
                </a:lnTo>
                <a:lnTo>
                  <a:pt x="599372" y="280294"/>
                </a:lnTo>
                <a:lnTo>
                  <a:pt x="584770" y="293627"/>
                </a:lnTo>
                <a:lnTo>
                  <a:pt x="570485" y="308229"/>
                </a:lnTo>
                <a:lnTo>
                  <a:pt x="556518" y="322831"/>
                </a:lnTo>
                <a:lnTo>
                  <a:pt x="542868" y="338067"/>
                </a:lnTo>
                <a:lnTo>
                  <a:pt x="529536" y="353939"/>
                </a:lnTo>
                <a:lnTo>
                  <a:pt x="516839" y="369811"/>
                </a:lnTo>
                <a:lnTo>
                  <a:pt x="661906" y="369811"/>
                </a:lnTo>
                <a:lnTo>
                  <a:pt x="667303" y="355209"/>
                </a:lnTo>
                <a:lnTo>
                  <a:pt x="673016" y="340924"/>
                </a:lnTo>
                <a:lnTo>
                  <a:pt x="678730" y="326957"/>
                </a:lnTo>
                <a:lnTo>
                  <a:pt x="684761" y="312990"/>
                </a:lnTo>
                <a:lnTo>
                  <a:pt x="690793" y="299658"/>
                </a:lnTo>
                <a:lnTo>
                  <a:pt x="697141" y="286326"/>
                </a:lnTo>
                <a:lnTo>
                  <a:pt x="703808" y="272993"/>
                </a:lnTo>
                <a:lnTo>
                  <a:pt x="710474" y="260613"/>
                </a:lnTo>
                <a:lnTo>
                  <a:pt x="717457" y="247916"/>
                </a:lnTo>
                <a:lnTo>
                  <a:pt x="724441" y="235536"/>
                </a:lnTo>
                <a:lnTo>
                  <a:pt x="731424" y="223791"/>
                </a:lnTo>
                <a:lnTo>
                  <a:pt x="738725" y="212046"/>
                </a:lnTo>
                <a:lnTo>
                  <a:pt x="746661" y="200936"/>
                </a:lnTo>
                <a:lnTo>
                  <a:pt x="754280" y="189826"/>
                </a:lnTo>
                <a:lnTo>
                  <a:pt x="762215" y="178715"/>
                </a:lnTo>
                <a:lnTo>
                  <a:pt x="770151" y="168557"/>
                </a:lnTo>
                <a:close/>
                <a:moveTo>
                  <a:pt x="1074888" y="112372"/>
                </a:moveTo>
                <a:lnTo>
                  <a:pt x="1074888" y="369811"/>
                </a:lnTo>
                <a:lnTo>
                  <a:pt x="1333597" y="369811"/>
                </a:lnTo>
                <a:lnTo>
                  <a:pt x="1324392" y="347908"/>
                </a:lnTo>
                <a:lnTo>
                  <a:pt x="1314551" y="326640"/>
                </a:lnTo>
                <a:lnTo>
                  <a:pt x="1304393" y="306324"/>
                </a:lnTo>
                <a:lnTo>
                  <a:pt x="1293600" y="286326"/>
                </a:lnTo>
                <a:lnTo>
                  <a:pt x="1282490" y="267597"/>
                </a:lnTo>
                <a:lnTo>
                  <a:pt x="1271063" y="249503"/>
                </a:lnTo>
                <a:lnTo>
                  <a:pt x="1259318" y="232362"/>
                </a:lnTo>
                <a:lnTo>
                  <a:pt x="1247255" y="215538"/>
                </a:lnTo>
                <a:lnTo>
                  <a:pt x="1234558" y="199983"/>
                </a:lnTo>
                <a:lnTo>
                  <a:pt x="1221860" y="185699"/>
                </a:lnTo>
                <a:lnTo>
                  <a:pt x="1215194" y="178715"/>
                </a:lnTo>
                <a:lnTo>
                  <a:pt x="1208528" y="172049"/>
                </a:lnTo>
                <a:lnTo>
                  <a:pt x="1201862" y="165383"/>
                </a:lnTo>
                <a:lnTo>
                  <a:pt x="1194878" y="159352"/>
                </a:lnTo>
                <a:lnTo>
                  <a:pt x="1188212" y="153321"/>
                </a:lnTo>
                <a:lnTo>
                  <a:pt x="1181229" y="147924"/>
                </a:lnTo>
                <a:lnTo>
                  <a:pt x="1174245" y="142210"/>
                </a:lnTo>
                <a:lnTo>
                  <a:pt x="1167262" y="137131"/>
                </a:lnTo>
                <a:lnTo>
                  <a:pt x="1159961" y="132370"/>
                </a:lnTo>
                <a:lnTo>
                  <a:pt x="1152977" y="127608"/>
                </a:lnTo>
                <a:lnTo>
                  <a:pt x="1145359" y="123164"/>
                </a:lnTo>
                <a:lnTo>
                  <a:pt x="1138058" y="119038"/>
                </a:lnTo>
                <a:lnTo>
                  <a:pt x="1122503" y="116816"/>
                </a:lnTo>
                <a:lnTo>
                  <a:pt x="1106632" y="114911"/>
                </a:lnTo>
                <a:lnTo>
                  <a:pt x="1090760" y="113641"/>
                </a:lnTo>
                <a:lnTo>
                  <a:pt x="1074888" y="112372"/>
                </a:lnTo>
                <a:close/>
                <a:moveTo>
                  <a:pt x="1001243" y="112372"/>
                </a:moveTo>
                <a:lnTo>
                  <a:pt x="985372" y="113641"/>
                </a:lnTo>
                <a:lnTo>
                  <a:pt x="969500" y="114911"/>
                </a:lnTo>
                <a:lnTo>
                  <a:pt x="953628" y="116816"/>
                </a:lnTo>
                <a:lnTo>
                  <a:pt x="938391" y="119038"/>
                </a:lnTo>
                <a:lnTo>
                  <a:pt x="930773" y="123164"/>
                </a:lnTo>
                <a:lnTo>
                  <a:pt x="923789" y="127608"/>
                </a:lnTo>
                <a:lnTo>
                  <a:pt x="916488" y="132370"/>
                </a:lnTo>
                <a:lnTo>
                  <a:pt x="909505" y="137131"/>
                </a:lnTo>
                <a:lnTo>
                  <a:pt x="902204" y="142210"/>
                </a:lnTo>
                <a:lnTo>
                  <a:pt x="895220" y="147924"/>
                </a:lnTo>
                <a:lnTo>
                  <a:pt x="888554" y="153321"/>
                </a:lnTo>
                <a:lnTo>
                  <a:pt x="881571" y="159352"/>
                </a:lnTo>
                <a:lnTo>
                  <a:pt x="874587" y="165383"/>
                </a:lnTo>
                <a:lnTo>
                  <a:pt x="867921" y="172049"/>
                </a:lnTo>
                <a:lnTo>
                  <a:pt x="861255" y="178715"/>
                </a:lnTo>
                <a:lnTo>
                  <a:pt x="854589" y="185699"/>
                </a:lnTo>
                <a:lnTo>
                  <a:pt x="841574" y="199983"/>
                </a:lnTo>
                <a:lnTo>
                  <a:pt x="829194" y="215538"/>
                </a:lnTo>
                <a:lnTo>
                  <a:pt x="817132" y="232362"/>
                </a:lnTo>
                <a:lnTo>
                  <a:pt x="805069" y="249503"/>
                </a:lnTo>
                <a:lnTo>
                  <a:pt x="793641" y="267597"/>
                </a:lnTo>
                <a:lnTo>
                  <a:pt x="782849" y="286326"/>
                </a:lnTo>
                <a:lnTo>
                  <a:pt x="772056" y="306324"/>
                </a:lnTo>
                <a:lnTo>
                  <a:pt x="762215" y="326640"/>
                </a:lnTo>
                <a:lnTo>
                  <a:pt x="752058" y="347908"/>
                </a:lnTo>
                <a:lnTo>
                  <a:pt x="742852" y="369811"/>
                </a:lnTo>
                <a:lnTo>
                  <a:pt x="1001243" y="369811"/>
                </a:lnTo>
                <a:lnTo>
                  <a:pt x="1001243" y="112372"/>
                </a:lnTo>
                <a:close/>
                <a:moveTo>
                  <a:pt x="1018702" y="0"/>
                </a:moveTo>
                <a:lnTo>
                  <a:pt x="1038066" y="0"/>
                </a:lnTo>
                <a:lnTo>
                  <a:pt x="1058064" y="0"/>
                </a:lnTo>
                <a:lnTo>
                  <a:pt x="1077745" y="635"/>
                </a:lnTo>
                <a:lnTo>
                  <a:pt x="1097109" y="2222"/>
                </a:lnTo>
                <a:lnTo>
                  <a:pt x="1116790" y="4127"/>
                </a:lnTo>
                <a:lnTo>
                  <a:pt x="1135836" y="6349"/>
                </a:lnTo>
                <a:lnTo>
                  <a:pt x="1154882" y="8888"/>
                </a:lnTo>
                <a:lnTo>
                  <a:pt x="1173928" y="11745"/>
                </a:lnTo>
                <a:lnTo>
                  <a:pt x="1192656" y="15554"/>
                </a:lnTo>
                <a:lnTo>
                  <a:pt x="1211067" y="19363"/>
                </a:lnTo>
                <a:lnTo>
                  <a:pt x="1229479" y="23807"/>
                </a:lnTo>
                <a:lnTo>
                  <a:pt x="1247890" y="29204"/>
                </a:lnTo>
                <a:lnTo>
                  <a:pt x="1265984" y="34283"/>
                </a:lnTo>
                <a:lnTo>
                  <a:pt x="1284077" y="39997"/>
                </a:lnTo>
                <a:lnTo>
                  <a:pt x="1301854" y="46345"/>
                </a:lnTo>
                <a:lnTo>
                  <a:pt x="1318995" y="53011"/>
                </a:lnTo>
                <a:lnTo>
                  <a:pt x="1336454" y="59995"/>
                </a:lnTo>
                <a:lnTo>
                  <a:pt x="1353278" y="67931"/>
                </a:lnTo>
                <a:lnTo>
                  <a:pt x="1370420" y="75549"/>
                </a:lnTo>
                <a:lnTo>
                  <a:pt x="1386926" y="84120"/>
                </a:lnTo>
                <a:lnTo>
                  <a:pt x="1403433" y="92373"/>
                </a:lnTo>
                <a:lnTo>
                  <a:pt x="1419622" y="101579"/>
                </a:lnTo>
                <a:lnTo>
                  <a:pt x="1435494" y="110784"/>
                </a:lnTo>
                <a:lnTo>
                  <a:pt x="1451365" y="120942"/>
                </a:lnTo>
                <a:lnTo>
                  <a:pt x="1466602" y="131100"/>
                </a:lnTo>
                <a:lnTo>
                  <a:pt x="1482156" y="141576"/>
                </a:lnTo>
                <a:lnTo>
                  <a:pt x="1496758" y="152686"/>
                </a:lnTo>
                <a:lnTo>
                  <a:pt x="1511360" y="163796"/>
                </a:lnTo>
                <a:lnTo>
                  <a:pt x="1525962" y="175224"/>
                </a:lnTo>
                <a:lnTo>
                  <a:pt x="1539929" y="187286"/>
                </a:lnTo>
                <a:lnTo>
                  <a:pt x="1553579" y="199349"/>
                </a:lnTo>
                <a:lnTo>
                  <a:pt x="1567229" y="212046"/>
                </a:lnTo>
                <a:lnTo>
                  <a:pt x="1579926" y="224743"/>
                </a:lnTo>
                <a:lnTo>
                  <a:pt x="1592941" y="237758"/>
                </a:lnTo>
                <a:lnTo>
                  <a:pt x="1605638" y="251408"/>
                </a:lnTo>
                <a:lnTo>
                  <a:pt x="1617701" y="265057"/>
                </a:lnTo>
                <a:lnTo>
                  <a:pt x="1629763" y="279025"/>
                </a:lnTo>
                <a:lnTo>
                  <a:pt x="1641191" y="293309"/>
                </a:lnTo>
                <a:lnTo>
                  <a:pt x="1652618" y="308229"/>
                </a:lnTo>
                <a:lnTo>
                  <a:pt x="1663411" y="323148"/>
                </a:lnTo>
                <a:lnTo>
                  <a:pt x="1674204" y="338385"/>
                </a:lnTo>
                <a:lnTo>
                  <a:pt x="1684044" y="353939"/>
                </a:lnTo>
                <a:lnTo>
                  <a:pt x="1693885" y="369493"/>
                </a:lnTo>
                <a:lnTo>
                  <a:pt x="1703091" y="385365"/>
                </a:lnTo>
                <a:lnTo>
                  <a:pt x="1712296" y="401554"/>
                </a:lnTo>
                <a:lnTo>
                  <a:pt x="1720867" y="418061"/>
                </a:lnTo>
                <a:lnTo>
                  <a:pt x="1729438" y="434567"/>
                </a:lnTo>
                <a:lnTo>
                  <a:pt x="1737056" y="451709"/>
                </a:lnTo>
                <a:lnTo>
                  <a:pt x="1744992" y="468533"/>
                </a:lnTo>
                <a:lnTo>
                  <a:pt x="1751976" y="485992"/>
                </a:lnTo>
                <a:lnTo>
                  <a:pt x="1758324" y="503133"/>
                </a:lnTo>
                <a:lnTo>
                  <a:pt x="1764673" y="520910"/>
                </a:lnTo>
                <a:lnTo>
                  <a:pt x="1770704" y="539003"/>
                </a:lnTo>
                <a:lnTo>
                  <a:pt x="1775783" y="557097"/>
                </a:lnTo>
                <a:lnTo>
                  <a:pt x="1780862" y="575508"/>
                </a:lnTo>
                <a:lnTo>
                  <a:pt x="1785306" y="593919"/>
                </a:lnTo>
                <a:lnTo>
                  <a:pt x="1789433" y="612331"/>
                </a:lnTo>
                <a:lnTo>
                  <a:pt x="1793242" y="631059"/>
                </a:lnTo>
                <a:lnTo>
                  <a:pt x="1796099" y="650423"/>
                </a:lnTo>
                <a:lnTo>
                  <a:pt x="1798956" y="669151"/>
                </a:lnTo>
                <a:lnTo>
                  <a:pt x="1801178" y="688515"/>
                </a:lnTo>
                <a:lnTo>
                  <a:pt x="1802765" y="707878"/>
                </a:lnTo>
                <a:lnTo>
                  <a:pt x="1804035" y="727242"/>
                </a:lnTo>
                <a:lnTo>
                  <a:pt x="1804987" y="746923"/>
                </a:lnTo>
                <a:lnTo>
                  <a:pt x="1804987" y="766921"/>
                </a:lnTo>
                <a:lnTo>
                  <a:pt x="1804987" y="786285"/>
                </a:lnTo>
                <a:lnTo>
                  <a:pt x="1804035" y="806283"/>
                </a:lnTo>
                <a:lnTo>
                  <a:pt x="1802765" y="825646"/>
                </a:lnTo>
                <a:lnTo>
                  <a:pt x="1801178" y="845010"/>
                </a:lnTo>
                <a:lnTo>
                  <a:pt x="1798956" y="864056"/>
                </a:lnTo>
                <a:lnTo>
                  <a:pt x="1796099" y="883419"/>
                </a:lnTo>
                <a:lnTo>
                  <a:pt x="1793242" y="902465"/>
                </a:lnTo>
                <a:lnTo>
                  <a:pt x="1789433" y="921194"/>
                </a:lnTo>
                <a:lnTo>
                  <a:pt x="1785306" y="939605"/>
                </a:lnTo>
                <a:lnTo>
                  <a:pt x="1780862" y="958016"/>
                </a:lnTo>
                <a:lnTo>
                  <a:pt x="1775783" y="976428"/>
                </a:lnTo>
                <a:lnTo>
                  <a:pt x="1770704" y="994521"/>
                </a:lnTo>
                <a:lnTo>
                  <a:pt x="1764673" y="1012298"/>
                </a:lnTo>
                <a:lnTo>
                  <a:pt x="1758324" y="1030074"/>
                </a:lnTo>
                <a:lnTo>
                  <a:pt x="1751976" y="1047851"/>
                </a:lnTo>
                <a:lnTo>
                  <a:pt x="1744992" y="1064992"/>
                </a:lnTo>
                <a:lnTo>
                  <a:pt x="1737056" y="1082134"/>
                </a:lnTo>
                <a:lnTo>
                  <a:pt x="1729438" y="1098958"/>
                </a:lnTo>
                <a:lnTo>
                  <a:pt x="1720867" y="1115464"/>
                </a:lnTo>
                <a:lnTo>
                  <a:pt x="1712296" y="1132288"/>
                </a:lnTo>
                <a:lnTo>
                  <a:pt x="1703091" y="1147843"/>
                </a:lnTo>
                <a:lnTo>
                  <a:pt x="1693885" y="1164349"/>
                </a:lnTo>
                <a:lnTo>
                  <a:pt x="1684044" y="1179586"/>
                </a:lnTo>
                <a:lnTo>
                  <a:pt x="1674204" y="1195140"/>
                </a:lnTo>
                <a:lnTo>
                  <a:pt x="1663411" y="1210377"/>
                </a:lnTo>
                <a:lnTo>
                  <a:pt x="1652618" y="1225297"/>
                </a:lnTo>
                <a:lnTo>
                  <a:pt x="1641191" y="1239898"/>
                </a:lnTo>
                <a:lnTo>
                  <a:pt x="1629763" y="1254183"/>
                </a:lnTo>
                <a:lnTo>
                  <a:pt x="1617701" y="1268150"/>
                </a:lnTo>
                <a:lnTo>
                  <a:pt x="1605638" y="1282117"/>
                </a:lnTo>
                <a:lnTo>
                  <a:pt x="1592941" y="1295449"/>
                </a:lnTo>
                <a:lnTo>
                  <a:pt x="1579926" y="1308782"/>
                </a:lnTo>
                <a:lnTo>
                  <a:pt x="1567229" y="1321797"/>
                </a:lnTo>
                <a:lnTo>
                  <a:pt x="1553579" y="1334176"/>
                </a:lnTo>
                <a:lnTo>
                  <a:pt x="1539929" y="1346239"/>
                </a:lnTo>
                <a:lnTo>
                  <a:pt x="1525962" y="1357984"/>
                </a:lnTo>
                <a:lnTo>
                  <a:pt x="1511360" y="1370047"/>
                </a:lnTo>
                <a:lnTo>
                  <a:pt x="1496758" y="1381157"/>
                </a:lnTo>
                <a:lnTo>
                  <a:pt x="1482156" y="1391949"/>
                </a:lnTo>
                <a:lnTo>
                  <a:pt x="1466602" y="1402425"/>
                </a:lnTo>
                <a:lnTo>
                  <a:pt x="1451365" y="1412583"/>
                </a:lnTo>
                <a:lnTo>
                  <a:pt x="1435494" y="1422423"/>
                </a:lnTo>
                <a:lnTo>
                  <a:pt x="1419622" y="1431946"/>
                </a:lnTo>
                <a:lnTo>
                  <a:pt x="1403433" y="1441152"/>
                </a:lnTo>
                <a:lnTo>
                  <a:pt x="1386926" y="1449723"/>
                </a:lnTo>
                <a:lnTo>
                  <a:pt x="1370420" y="1457976"/>
                </a:lnTo>
                <a:lnTo>
                  <a:pt x="1353278" y="1465912"/>
                </a:lnTo>
                <a:lnTo>
                  <a:pt x="1336454" y="1473213"/>
                </a:lnTo>
                <a:lnTo>
                  <a:pt x="1318995" y="1480196"/>
                </a:lnTo>
                <a:lnTo>
                  <a:pt x="1301854" y="1487180"/>
                </a:lnTo>
                <a:lnTo>
                  <a:pt x="1284077" y="1493528"/>
                </a:lnTo>
                <a:lnTo>
                  <a:pt x="1265984" y="1498925"/>
                </a:lnTo>
                <a:lnTo>
                  <a:pt x="1247890" y="1504639"/>
                </a:lnTo>
                <a:lnTo>
                  <a:pt x="1229479" y="1509400"/>
                </a:lnTo>
                <a:lnTo>
                  <a:pt x="1211067" y="1514162"/>
                </a:lnTo>
                <a:lnTo>
                  <a:pt x="1192656" y="1518288"/>
                </a:lnTo>
                <a:lnTo>
                  <a:pt x="1173928" y="1521463"/>
                </a:lnTo>
                <a:lnTo>
                  <a:pt x="1154882" y="1524637"/>
                </a:lnTo>
                <a:lnTo>
                  <a:pt x="1135836" y="1527494"/>
                </a:lnTo>
                <a:lnTo>
                  <a:pt x="1116790" y="1529716"/>
                </a:lnTo>
                <a:lnTo>
                  <a:pt x="1097109" y="1531303"/>
                </a:lnTo>
                <a:lnTo>
                  <a:pt x="1077745" y="1532573"/>
                </a:lnTo>
                <a:lnTo>
                  <a:pt x="1058064" y="1533208"/>
                </a:lnTo>
                <a:lnTo>
                  <a:pt x="1038066" y="1533525"/>
                </a:lnTo>
                <a:lnTo>
                  <a:pt x="1018702" y="1533208"/>
                </a:lnTo>
                <a:lnTo>
                  <a:pt x="998704" y="1532573"/>
                </a:lnTo>
                <a:lnTo>
                  <a:pt x="979340" y="1531303"/>
                </a:lnTo>
                <a:lnTo>
                  <a:pt x="959977" y="1529716"/>
                </a:lnTo>
                <a:lnTo>
                  <a:pt x="940931" y="1527494"/>
                </a:lnTo>
                <a:lnTo>
                  <a:pt x="921567" y="1524637"/>
                </a:lnTo>
                <a:lnTo>
                  <a:pt x="902839" y="1521463"/>
                </a:lnTo>
                <a:lnTo>
                  <a:pt x="884110" y="1518288"/>
                </a:lnTo>
                <a:lnTo>
                  <a:pt x="865382" y="1514162"/>
                </a:lnTo>
                <a:lnTo>
                  <a:pt x="846970" y="1509400"/>
                </a:lnTo>
                <a:lnTo>
                  <a:pt x="828559" y="1504639"/>
                </a:lnTo>
                <a:lnTo>
                  <a:pt x="810465" y="1498925"/>
                </a:lnTo>
                <a:lnTo>
                  <a:pt x="792689" y="1493528"/>
                </a:lnTo>
                <a:lnTo>
                  <a:pt x="774913" y="1487180"/>
                </a:lnTo>
                <a:lnTo>
                  <a:pt x="757136" y="1480196"/>
                </a:lnTo>
                <a:lnTo>
                  <a:pt x="739995" y="1473213"/>
                </a:lnTo>
                <a:lnTo>
                  <a:pt x="722854" y="1465912"/>
                </a:lnTo>
                <a:lnTo>
                  <a:pt x="706030" y="1457976"/>
                </a:lnTo>
                <a:lnTo>
                  <a:pt x="689523" y="1449723"/>
                </a:lnTo>
                <a:lnTo>
                  <a:pt x="673334" y="1441152"/>
                </a:lnTo>
                <a:lnTo>
                  <a:pt x="657145" y="1431946"/>
                </a:lnTo>
                <a:lnTo>
                  <a:pt x="640956" y="1422423"/>
                </a:lnTo>
                <a:lnTo>
                  <a:pt x="625401" y="1412583"/>
                </a:lnTo>
                <a:lnTo>
                  <a:pt x="609847" y="1402425"/>
                </a:lnTo>
                <a:lnTo>
                  <a:pt x="594610" y="1391949"/>
                </a:lnTo>
                <a:lnTo>
                  <a:pt x="579691" y="1381157"/>
                </a:lnTo>
                <a:lnTo>
                  <a:pt x="565089" y="1370047"/>
                </a:lnTo>
                <a:lnTo>
                  <a:pt x="550804" y="1357984"/>
                </a:lnTo>
                <a:lnTo>
                  <a:pt x="536837" y="1346239"/>
                </a:lnTo>
                <a:lnTo>
                  <a:pt x="522870" y="1334176"/>
                </a:lnTo>
                <a:lnTo>
                  <a:pt x="509538" y="1321797"/>
                </a:lnTo>
                <a:lnTo>
                  <a:pt x="496205" y="1308782"/>
                </a:lnTo>
                <a:lnTo>
                  <a:pt x="483508" y="1295449"/>
                </a:lnTo>
                <a:lnTo>
                  <a:pt x="470811" y="1282117"/>
                </a:lnTo>
                <a:lnTo>
                  <a:pt x="458748" y="1268150"/>
                </a:lnTo>
                <a:lnTo>
                  <a:pt x="447003" y="1254183"/>
                </a:lnTo>
                <a:lnTo>
                  <a:pt x="435258" y="1239898"/>
                </a:lnTo>
                <a:lnTo>
                  <a:pt x="424148" y="1225297"/>
                </a:lnTo>
                <a:lnTo>
                  <a:pt x="413038" y="1210377"/>
                </a:lnTo>
                <a:lnTo>
                  <a:pt x="402562" y="1195140"/>
                </a:lnTo>
                <a:lnTo>
                  <a:pt x="392404" y="1179586"/>
                </a:lnTo>
                <a:lnTo>
                  <a:pt x="382881" y="1164349"/>
                </a:lnTo>
                <a:lnTo>
                  <a:pt x="373041" y="1147843"/>
                </a:lnTo>
                <a:lnTo>
                  <a:pt x="364470" y="1132288"/>
                </a:lnTo>
                <a:lnTo>
                  <a:pt x="355582" y="1115464"/>
                </a:lnTo>
                <a:lnTo>
                  <a:pt x="347329" y="1098958"/>
                </a:lnTo>
                <a:lnTo>
                  <a:pt x="339393" y="1082134"/>
                </a:lnTo>
                <a:lnTo>
                  <a:pt x="331775" y="1064992"/>
                </a:lnTo>
                <a:lnTo>
                  <a:pt x="324791" y="1047851"/>
                </a:lnTo>
                <a:lnTo>
                  <a:pt x="318125" y="1030074"/>
                </a:lnTo>
                <a:lnTo>
                  <a:pt x="312094" y="1012298"/>
                </a:lnTo>
                <a:lnTo>
                  <a:pt x="306062" y="994521"/>
                </a:lnTo>
                <a:lnTo>
                  <a:pt x="300666" y="976428"/>
                </a:lnTo>
                <a:lnTo>
                  <a:pt x="295904" y="958016"/>
                </a:lnTo>
                <a:lnTo>
                  <a:pt x="290825" y="939605"/>
                </a:lnTo>
                <a:lnTo>
                  <a:pt x="287016" y="921194"/>
                </a:lnTo>
                <a:lnTo>
                  <a:pt x="283525" y="902465"/>
                </a:lnTo>
                <a:lnTo>
                  <a:pt x="280350" y="883419"/>
                </a:lnTo>
                <a:lnTo>
                  <a:pt x="277811" y="864056"/>
                </a:lnTo>
                <a:lnTo>
                  <a:pt x="275589" y="845010"/>
                </a:lnTo>
                <a:lnTo>
                  <a:pt x="273684" y="825646"/>
                </a:lnTo>
                <a:lnTo>
                  <a:pt x="272414" y="806283"/>
                </a:lnTo>
                <a:lnTo>
                  <a:pt x="271779" y="786285"/>
                </a:lnTo>
                <a:lnTo>
                  <a:pt x="271462" y="766921"/>
                </a:lnTo>
                <a:lnTo>
                  <a:pt x="271779" y="746923"/>
                </a:lnTo>
                <a:lnTo>
                  <a:pt x="272414" y="727242"/>
                </a:lnTo>
                <a:lnTo>
                  <a:pt x="273684" y="707878"/>
                </a:lnTo>
                <a:lnTo>
                  <a:pt x="275589" y="688515"/>
                </a:lnTo>
                <a:lnTo>
                  <a:pt x="277811" y="669151"/>
                </a:lnTo>
                <a:lnTo>
                  <a:pt x="280350" y="650423"/>
                </a:lnTo>
                <a:lnTo>
                  <a:pt x="283525" y="631059"/>
                </a:lnTo>
                <a:lnTo>
                  <a:pt x="287016" y="612331"/>
                </a:lnTo>
                <a:lnTo>
                  <a:pt x="290825" y="593919"/>
                </a:lnTo>
                <a:lnTo>
                  <a:pt x="295904" y="575508"/>
                </a:lnTo>
                <a:lnTo>
                  <a:pt x="300666" y="557097"/>
                </a:lnTo>
                <a:lnTo>
                  <a:pt x="306062" y="539003"/>
                </a:lnTo>
                <a:lnTo>
                  <a:pt x="312094" y="520910"/>
                </a:lnTo>
                <a:lnTo>
                  <a:pt x="318125" y="503133"/>
                </a:lnTo>
                <a:lnTo>
                  <a:pt x="324791" y="485992"/>
                </a:lnTo>
                <a:lnTo>
                  <a:pt x="331775" y="468533"/>
                </a:lnTo>
                <a:lnTo>
                  <a:pt x="339393" y="451709"/>
                </a:lnTo>
                <a:lnTo>
                  <a:pt x="347329" y="434567"/>
                </a:lnTo>
                <a:lnTo>
                  <a:pt x="355582" y="418061"/>
                </a:lnTo>
                <a:lnTo>
                  <a:pt x="364470" y="401554"/>
                </a:lnTo>
                <a:lnTo>
                  <a:pt x="373041" y="385365"/>
                </a:lnTo>
                <a:lnTo>
                  <a:pt x="382881" y="369493"/>
                </a:lnTo>
                <a:lnTo>
                  <a:pt x="392404" y="353939"/>
                </a:lnTo>
                <a:lnTo>
                  <a:pt x="402562" y="338385"/>
                </a:lnTo>
                <a:lnTo>
                  <a:pt x="413038" y="323148"/>
                </a:lnTo>
                <a:lnTo>
                  <a:pt x="424148" y="308229"/>
                </a:lnTo>
                <a:lnTo>
                  <a:pt x="435258" y="293309"/>
                </a:lnTo>
                <a:lnTo>
                  <a:pt x="447003" y="279025"/>
                </a:lnTo>
                <a:lnTo>
                  <a:pt x="458748" y="265057"/>
                </a:lnTo>
                <a:lnTo>
                  <a:pt x="470811" y="251408"/>
                </a:lnTo>
                <a:lnTo>
                  <a:pt x="483508" y="237758"/>
                </a:lnTo>
                <a:lnTo>
                  <a:pt x="496205" y="224743"/>
                </a:lnTo>
                <a:lnTo>
                  <a:pt x="509538" y="212046"/>
                </a:lnTo>
                <a:lnTo>
                  <a:pt x="522870" y="199349"/>
                </a:lnTo>
                <a:lnTo>
                  <a:pt x="536837" y="187286"/>
                </a:lnTo>
                <a:lnTo>
                  <a:pt x="550804" y="175224"/>
                </a:lnTo>
                <a:lnTo>
                  <a:pt x="565089" y="163796"/>
                </a:lnTo>
                <a:lnTo>
                  <a:pt x="579691" y="152686"/>
                </a:lnTo>
                <a:lnTo>
                  <a:pt x="594610" y="141576"/>
                </a:lnTo>
                <a:lnTo>
                  <a:pt x="609847" y="131100"/>
                </a:lnTo>
                <a:lnTo>
                  <a:pt x="625401" y="120942"/>
                </a:lnTo>
                <a:lnTo>
                  <a:pt x="640956" y="110784"/>
                </a:lnTo>
                <a:lnTo>
                  <a:pt x="657145" y="101579"/>
                </a:lnTo>
                <a:lnTo>
                  <a:pt x="673334" y="92373"/>
                </a:lnTo>
                <a:lnTo>
                  <a:pt x="689523" y="84120"/>
                </a:lnTo>
                <a:lnTo>
                  <a:pt x="706030" y="75549"/>
                </a:lnTo>
                <a:lnTo>
                  <a:pt x="722854" y="67931"/>
                </a:lnTo>
                <a:lnTo>
                  <a:pt x="739995" y="59995"/>
                </a:lnTo>
                <a:lnTo>
                  <a:pt x="757136" y="53011"/>
                </a:lnTo>
                <a:lnTo>
                  <a:pt x="774913" y="46345"/>
                </a:lnTo>
                <a:lnTo>
                  <a:pt x="792689" y="39997"/>
                </a:lnTo>
                <a:lnTo>
                  <a:pt x="810465" y="34283"/>
                </a:lnTo>
                <a:lnTo>
                  <a:pt x="828559" y="29204"/>
                </a:lnTo>
                <a:lnTo>
                  <a:pt x="846970" y="23807"/>
                </a:lnTo>
                <a:lnTo>
                  <a:pt x="865382" y="19363"/>
                </a:lnTo>
                <a:lnTo>
                  <a:pt x="884110" y="15554"/>
                </a:lnTo>
                <a:lnTo>
                  <a:pt x="902839" y="11745"/>
                </a:lnTo>
                <a:lnTo>
                  <a:pt x="921567" y="8888"/>
                </a:lnTo>
                <a:lnTo>
                  <a:pt x="940931" y="6349"/>
                </a:lnTo>
                <a:lnTo>
                  <a:pt x="959977" y="4127"/>
                </a:lnTo>
                <a:lnTo>
                  <a:pt x="979340" y="2222"/>
                </a:lnTo>
                <a:lnTo>
                  <a:pt x="998704" y="635"/>
                </a:lnTo>
                <a:lnTo>
                  <a:pt x="101870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5724974" y="2073491"/>
            <a:ext cx="733967" cy="720000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KSO_Shape"/>
          <p:cNvSpPr/>
          <p:nvPr/>
        </p:nvSpPr>
        <p:spPr bwMode="auto">
          <a:xfrm>
            <a:off x="5774941" y="5142080"/>
            <a:ext cx="684000" cy="720000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KSO_Shape"/>
          <p:cNvSpPr/>
          <p:nvPr/>
        </p:nvSpPr>
        <p:spPr bwMode="auto">
          <a:xfrm>
            <a:off x="1241536" y="2193689"/>
            <a:ext cx="733967" cy="720000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1266519" y="5010926"/>
            <a:ext cx="684000" cy="720000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TextBox 42"/>
          <p:cNvSpPr txBox="1">
            <a:spLocks noChangeArrowheads="1"/>
          </p:cNvSpPr>
          <p:nvPr/>
        </p:nvSpPr>
        <p:spPr bwMode="auto">
          <a:xfrm>
            <a:off x="1966274" y="2177409"/>
            <a:ext cx="2718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13" name="TextBox 43"/>
          <p:cNvSpPr txBox="1"/>
          <p:nvPr/>
        </p:nvSpPr>
        <p:spPr bwMode="auto">
          <a:xfrm>
            <a:off x="2199954" y="2492085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TextBox 42"/>
          <p:cNvSpPr txBox="1">
            <a:spLocks noChangeArrowheads="1"/>
          </p:cNvSpPr>
          <p:nvPr/>
        </p:nvSpPr>
        <p:spPr bwMode="auto">
          <a:xfrm>
            <a:off x="1941291" y="4882020"/>
            <a:ext cx="2718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15" name="TextBox 43"/>
          <p:cNvSpPr txBox="1"/>
          <p:nvPr/>
        </p:nvSpPr>
        <p:spPr bwMode="auto">
          <a:xfrm>
            <a:off x="2174971" y="5196696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808913" y="1823817"/>
            <a:ext cx="0" cy="413062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KSO_Shape"/>
          <p:cNvSpPr/>
          <p:nvPr/>
        </p:nvSpPr>
        <p:spPr bwMode="auto">
          <a:xfrm>
            <a:off x="1271535" y="3602308"/>
            <a:ext cx="673969" cy="720000"/>
          </a:xfrm>
          <a:custGeom>
            <a:avLst/>
            <a:gdLst>
              <a:gd name="T0" fmla="*/ 1087103 w 2087563"/>
              <a:gd name="T1" fmla="*/ 1121484 h 2301875"/>
              <a:gd name="T2" fmla="*/ 1274364 w 2087563"/>
              <a:gd name="T3" fmla="*/ 983302 h 2301875"/>
              <a:gd name="T4" fmla="*/ 987564 w 2087563"/>
              <a:gd name="T5" fmla="*/ 1138298 h 2301875"/>
              <a:gd name="T6" fmla="*/ 625386 w 2087563"/>
              <a:gd name="T7" fmla="*/ 988031 h 2301875"/>
              <a:gd name="T8" fmla="*/ 753028 w 2087563"/>
              <a:gd name="T9" fmla="*/ 1156424 h 2301875"/>
              <a:gd name="T10" fmla="*/ 488289 w 2087563"/>
              <a:gd name="T11" fmla="*/ 1030589 h 2301875"/>
              <a:gd name="T12" fmla="*/ 606476 w 2087563"/>
              <a:gd name="T13" fmla="*/ 1085757 h 2301875"/>
              <a:gd name="T14" fmla="*/ 1663953 w 2087563"/>
              <a:gd name="T15" fmla="*/ 838990 h 2301875"/>
              <a:gd name="T16" fmla="*/ 1726412 w 2087563"/>
              <a:gd name="T17" fmla="*/ 901587 h 2301875"/>
              <a:gd name="T18" fmla="*/ 958788 w 2087563"/>
              <a:gd name="T19" fmla="*/ 1531252 h 2301875"/>
              <a:gd name="T20" fmla="*/ 1298905 w 2087563"/>
              <a:gd name="T21" fmla="*/ 1204321 h 2301875"/>
              <a:gd name="T22" fmla="*/ 1396005 w 2087563"/>
              <a:gd name="T23" fmla="*/ 1204321 h 2301875"/>
              <a:gd name="T24" fmla="*/ 1416213 w 2087563"/>
              <a:gd name="T25" fmla="*/ 1291116 h 2301875"/>
              <a:gd name="T26" fmla="*/ 1201541 w 2087563"/>
              <a:gd name="T27" fmla="*/ 1560710 h 2301875"/>
              <a:gd name="T28" fmla="*/ 1578661 w 2087563"/>
              <a:gd name="T29" fmla="*/ 905269 h 2301875"/>
              <a:gd name="T30" fmla="*/ 1637709 w 2087563"/>
              <a:gd name="T31" fmla="*/ 839515 h 2301875"/>
              <a:gd name="T32" fmla="*/ 127282 w 2087563"/>
              <a:gd name="T33" fmla="*/ 860031 h 2301875"/>
              <a:gd name="T34" fmla="*/ 510700 w 2087563"/>
              <a:gd name="T35" fmla="*/ 1603056 h 2301875"/>
              <a:gd name="T36" fmla="*/ 518574 w 2087563"/>
              <a:gd name="T37" fmla="*/ 1539142 h 2301875"/>
              <a:gd name="T38" fmla="*/ 307838 w 2087563"/>
              <a:gd name="T39" fmla="*/ 1241407 h 2301875"/>
              <a:gd name="T40" fmla="*/ 373446 w 2087563"/>
              <a:gd name="T41" fmla="*/ 1186699 h 2301875"/>
              <a:gd name="T42" fmla="*/ 725899 w 2087563"/>
              <a:gd name="T43" fmla="*/ 1463657 h 2301875"/>
              <a:gd name="T44" fmla="*/ 804367 w 2087563"/>
              <a:gd name="T45" fmla="*/ 1859235 h 2301875"/>
              <a:gd name="T46" fmla="*/ 17058 w 2087563"/>
              <a:gd name="T47" fmla="*/ 865291 h 2301875"/>
              <a:gd name="T48" fmla="*/ 1221311 w 2087563"/>
              <a:gd name="T49" fmla="*/ 720072 h 2301875"/>
              <a:gd name="T50" fmla="*/ 1341073 w 2087563"/>
              <a:gd name="T51" fmla="*/ 882686 h 2301875"/>
              <a:gd name="T52" fmla="*/ 889337 w 2087563"/>
              <a:gd name="T53" fmla="*/ 672785 h 2301875"/>
              <a:gd name="T54" fmla="*/ 1161167 w 2087563"/>
              <a:gd name="T55" fmla="*/ 704573 h 2301875"/>
              <a:gd name="T56" fmla="*/ 579950 w 2087563"/>
              <a:gd name="T57" fmla="*/ 854314 h 2301875"/>
              <a:gd name="T58" fmla="*/ 341475 w 2087563"/>
              <a:gd name="T59" fmla="*/ 796782 h 2301875"/>
              <a:gd name="T60" fmla="*/ 507987 w 2087563"/>
              <a:gd name="T61" fmla="*/ 810967 h 2301875"/>
              <a:gd name="T62" fmla="*/ 1206603 w 2087563"/>
              <a:gd name="T63" fmla="*/ 438979 h 2301875"/>
              <a:gd name="T64" fmla="*/ 1393863 w 2087563"/>
              <a:gd name="T65" fmla="*/ 546162 h 2301875"/>
              <a:gd name="T66" fmla="*/ 1163268 w 2087563"/>
              <a:gd name="T67" fmla="*/ 611575 h 2301875"/>
              <a:gd name="T68" fmla="*/ 1125185 w 2087563"/>
              <a:gd name="T69" fmla="*/ 367260 h 2301875"/>
              <a:gd name="T70" fmla="*/ 556050 w 2087563"/>
              <a:gd name="T71" fmla="*/ 579000 h 2301875"/>
              <a:gd name="T72" fmla="*/ 330182 w 2087563"/>
              <a:gd name="T73" fmla="*/ 514375 h 2301875"/>
              <a:gd name="T74" fmla="*/ 506149 w 2087563"/>
              <a:gd name="T75" fmla="*/ 468927 h 2301875"/>
              <a:gd name="T76" fmla="*/ 1124660 w 2087563"/>
              <a:gd name="T77" fmla="*/ 205172 h 2301875"/>
              <a:gd name="T78" fmla="*/ 1221836 w 2087563"/>
              <a:gd name="T79" fmla="*/ 231967 h 2301875"/>
              <a:gd name="T80" fmla="*/ 562878 w 2087563"/>
              <a:gd name="T81" fmla="*/ 180215 h 2301875"/>
              <a:gd name="T82" fmla="*/ 566555 w 2087563"/>
              <a:gd name="T83" fmla="*/ 259026 h 2301875"/>
              <a:gd name="T84" fmla="*/ 1095770 w 2087563"/>
              <a:gd name="T85" fmla="*/ 287924 h 2301875"/>
              <a:gd name="T86" fmla="*/ 971542 w 2087563"/>
              <a:gd name="T87" fmla="*/ 117691 h 2301875"/>
              <a:gd name="T88" fmla="*/ 764321 w 2087563"/>
              <a:gd name="T89" fmla="*/ 105607 h 2301875"/>
              <a:gd name="T90" fmla="*/ 647711 w 2087563"/>
              <a:gd name="T91" fmla="*/ 236959 h 2301875"/>
              <a:gd name="T92" fmla="*/ 986775 w 2087563"/>
              <a:gd name="T93" fmla="*/ 12872 h 2301875"/>
              <a:gd name="T94" fmla="*/ 1213432 w 2087563"/>
              <a:gd name="T95" fmla="*/ 108497 h 2301875"/>
              <a:gd name="T96" fmla="*/ 1385197 w 2087563"/>
              <a:gd name="T97" fmla="*/ 280043 h 2301875"/>
              <a:gd name="T98" fmla="*/ 1480534 w 2087563"/>
              <a:gd name="T99" fmla="*/ 506757 h 2301875"/>
              <a:gd name="T100" fmla="*/ 1480534 w 2087563"/>
              <a:gd name="T101" fmla="*/ 762367 h 2301875"/>
              <a:gd name="T102" fmla="*/ 1385197 w 2087563"/>
              <a:gd name="T103" fmla="*/ 989081 h 2301875"/>
              <a:gd name="T104" fmla="*/ 1213432 w 2087563"/>
              <a:gd name="T105" fmla="*/ 1160628 h 2301875"/>
              <a:gd name="T106" fmla="*/ 986775 w 2087563"/>
              <a:gd name="T107" fmla="*/ 1256514 h 2301875"/>
              <a:gd name="T108" fmla="*/ 731492 w 2087563"/>
              <a:gd name="T109" fmla="*/ 1256514 h 2301875"/>
              <a:gd name="T110" fmla="*/ 504573 w 2087563"/>
              <a:gd name="T111" fmla="*/ 1160628 h 2301875"/>
              <a:gd name="T112" fmla="*/ 333070 w 2087563"/>
              <a:gd name="T113" fmla="*/ 989081 h 2301875"/>
              <a:gd name="T114" fmla="*/ 237470 w 2087563"/>
              <a:gd name="T115" fmla="*/ 762367 h 2301875"/>
              <a:gd name="T116" fmla="*/ 237470 w 2087563"/>
              <a:gd name="T117" fmla="*/ 506757 h 2301875"/>
              <a:gd name="T118" fmla="*/ 333070 w 2087563"/>
              <a:gd name="T119" fmla="*/ 280043 h 2301875"/>
              <a:gd name="T120" fmla="*/ 504573 w 2087563"/>
              <a:gd name="T121" fmla="*/ 108497 h 2301875"/>
              <a:gd name="T122" fmla="*/ 731492 w 2087563"/>
              <a:gd name="T123" fmla="*/ 12872 h 23018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87563" h="2301875">
                <a:moveTo>
                  <a:pt x="1411686" y="1172602"/>
                </a:moveTo>
                <a:lnTo>
                  <a:pt x="1405972" y="1186570"/>
                </a:lnTo>
                <a:lnTo>
                  <a:pt x="1400576" y="1200219"/>
                </a:lnTo>
                <a:lnTo>
                  <a:pt x="1394862" y="1213551"/>
                </a:lnTo>
                <a:lnTo>
                  <a:pt x="1389148" y="1226884"/>
                </a:lnTo>
                <a:lnTo>
                  <a:pt x="1383117" y="1239898"/>
                </a:lnTo>
                <a:lnTo>
                  <a:pt x="1377086" y="1252278"/>
                </a:lnTo>
                <a:lnTo>
                  <a:pt x="1370737" y="1264976"/>
                </a:lnTo>
                <a:lnTo>
                  <a:pt x="1364071" y="1277038"/>
                </a:lnTo>
                <a:lnTo>
                  <a:pt x="1357405" y="1288783"/>
                </a:lnTo>
                <a:lnTo>
                  <a:pt x="1350421" y="1300528"/>
                </a:lnTo>
                <a:lnTo>
                  <a:pt x="1343438" y="1311956"/>
                </a:lnTo>
                <a:lnTo>
                  <a:pt x="1336454" y="1323066"/>
                </a:lnTo>
                <a:lnTo>
                  <a:pt x="1329153" y="1334176"/>
                </a:lnTo>
                <a:lnTo>
                  <a:pt x="1321535" y="1344969"/>
                </a:lnTo>
                <a:lnTo>
                  <a:pt x="1313916" y="1355127"/>
                </a:lnTo>
                <a:lnTo>
                  <a:pt x="1306615" y="1365285"/>
                </a:lnTo>
                <a:lnTo>
                  <a:pt x="1324392" y="1356714"/>
                </a:lnTo>
                <a:lnTo>
                  <a:pt x="1341850" y="1347826"/>
                </a:lnTo>
                <a:lnTo>
                  <a:pt x="1359627" y="1338303"/>
                </a:lnTo>
                <a:lnTo>
                  <a:pt x="1376451" y="1328145"/>
                </a:lnTo>
                <a:lnTo>
                  <a:pt x="1393275" y="1317987"/>
                </a:lnTo>
                <a:lnTo>
                  <a:pt x="1409781" y="1306877"/>
                </a:lnTo>
                <a:lnTo>
                  <a:pt x="1425653" y="1295449"/>
                </a:lnTo>
                <a:lnTo>
                  <a:pt x="1441525" y="1283704"/>
                </a:lnTo>
                <a:lnTo>
                  <a:pt x="1456444" y="1271007"/>
                </a:lnTo>
                <a:lnTo>
                  <a:pt x="1471681" y="1258310"/>
                </a:lnTo>
                <a:lnTo>
                  <a:pt x="1485966" y="1245295"/>
                </a:lnTo>
                <a:lnTo>
                  <a:pt x="1500568" y="1231328"/>
                </a:lnTo>
                <a:lnTo>
                  <a:pt x="1514217" y="1217361"/>
                </a:lnTo>
                <a:lnTo>
                  <a:pt x="1527232" y="1203076"/>
                </a:lnTo>
                <a:lnTo>
                  <a:pt x="1540247" y="1188157"/>
                </a:lnTo>
                <a:lnTo>
                  <a:pt x="1552944" y="1172602"/>
                </a:lnTo>
                <a:lnTo>
                  <a:pt x="1411686" y="1172602"/>
                </a:lnTo>
                <a:close/>
                <a:moveTo>
                  <a:pt x="1074888" y="1172602"/>
                </a:moveTo>
                <a:lnTo>
                  <a:pt x="1074888" y="1421153"/>
                </a:lnTo>
                <a:lnTo>
                  <a:pt x="1090760" y="1420201"/>
                </a:lnTo>
                <a:lnTo>
                  <a:pt x="1106632" y="1418614"/>
                </a:lnTo>
                <a:lnTo>
                  <a:pt x="1122503" y="1416709"/>
                </a:lnTo>
                <a:lnTo>
                  <a:pt x="1138058" y="1414487"/>
                </a:lnTo>
                <a:lnTo>
                  <a:pt x="1145041" y="1410361"/>
                </a:lnTo>
                <a:lnTo>
                  <a:pt x="1152342" y="1406551"/>
                </a:lnTo>
                <a:lnTo>
                  <a:pt x="1159326" y="1402107"/>
                </a:lnTo>
                <a:lnTo>
                  <a:pt x="1166309" y="1397346"/>
                </a:lnTo>
                <a:lnTo>
                  <a:pt x="1172975" y="1391949"/>
                </a:lnTo>
                <a:lnTo>
                  <a:pt x="1179959" y="1386871"/>
                </a:lnTo>
                <a:lnTo>
                  <a:pt x="1186625" y="1381474"/>
                </a:lnTo>
                <a:lnTo>
                  <a:pt x="1193609" y="1375443"/>
                </a:lnTo>
                <a:lnTo>
                  <a:pt x="1200275" y="1369729"/>
                </a:lnTo>
                <a:lnTo>
                  <a:pt x="1206623" y="1363380"/>
                </a:lnTo>
                <a:lnTo>
                  <a:pt x="1219956" y="1350048"/>
                </a:lnTo>
                <a:lnTo>
                  <a:pt x="1232336" y="1336081"/>
                </a:lnTo>
                <a:lnTo>
                  <a:pt x="1244716" y="1321162"/>
                </a:lnTo>
                <a:lnTo>
                  <a:pt x="1256778" y="1305290"/>
                </a:lnTo>
                <a:lnTo>
                  <a:pt x="1268206" y="1288783"/>
                </a:lnTo>
                <a:lnTo>
                  <a:pt x="1279633" y="1271007"/>
                </a:lnTo>
                <a:lnTo>
                  <a:pt x="1290426" y="1252913"/>
                </a:lnTo>
                <a:lnTo>
                  <a:pt x="1300901" y="1233867"/>
                </a:lnTo>
                <a:lnTo>
                  <a:pt x="1311059" y="1214504"/>
                </a:lnTo>
                <a:lnTo>
                  <a:pt x="1320582" y="1193871"/>
                </a:lnTo>
                <a:lnTo>
                  <a:pt x="1329788" y="1172602"/>
                </a:lnTo>
                <a:lnTo>
                  <a:pt x="1074888" y="1172602"/>
                </a:lnTo>
                <a:close/>
                <a:moveTo>
                  <a:pt x="746661" y="1172602"/>
                </a:moveTo>
                <a:lnTo>
                  <a:pt x="755867" y="1193871"/>
                </a:lnTo>
                <a:lnTo>
                  <a:pt x="765390" y="1214504"/>
                </a:lnTo>
                <a:lnTo>
                  <a:pt x="775865" y="1233867"/>
                </a:lnTo>
                <a:lnTo>
                  <a:pt x="786023" y="1252913"/>
                </a:lnTo>
                <a:lnTo>
                  <a:pt x="797133" y="1271007"/>
                </a:lnTo>
                <a:lnTo>
                  <a:pt x="808243" y="1288783"/>
                </a:lnTo>
                <a:lnTo>
                  <a:pt x="819988" y="1305290"/>
                </a:lnTo>
                <a:lnTo>
                  <a:pt x="831734" y="1321162"/>
                </a:lnTo>
                <a:lnTo>
                  <a:pt x="843796" y="1336081"/>
                </a:lnTo>
                <a:lnTo>
                  <a:pt x="856811" y="1350048"/>
                </a:lnTo>
                <a:lnTo>
                  <a:pt x="869826" y="1363380"/>
                </a:lnTo>
                <a:lnTo>
                  <a:pt x="876492" y="1369729"/>
                </a:lnTo>
                <a:lnTo>
                  <a:pt x="882840" y="1375443"/>
                </a:lnTo>
                <a:lnTo>
                  <a:pt x="889507" y="1381474"/>
                </a:lnTo>
                <a:lnTo>
                  <a:pt x="896173" y="1386871"/>
                </a:lnTo>
                <a:lnTo>
                  <a:pt x="903156" y="1391949"/>
                </a:lnTo>
                <a:lnTo>
                  <a:pt x="910140" y="1397346"/>
                </a:lnTo>
                <a:lnTo>
                  <a:pt x="916806" y="1402107"/>
                </a:lnTo>
                <a:lnTo>
                  <a:pt x="924424" y="1406551"/>
                </a:lnTo>
                <a:lnTo>
                  <a:pt x="931408" y="1410361"/>
                </a:lnTo>
                <a:lnTo>
                  <a:pt x="938391" y="1414487"/>
                </a:lnTo>
                <a:lnTo>
                  <a:pt x="953628" y="1416709"/>
                </a:lnTo>
                <a:lnTo>
                  <a:pt x="969500" y="1418614"/>
                </a:lnTo>
                <a:lnTo>
                  <a:pt x="985372" y="1420201"/>
                </a:lnTo>
                <a:lnTo>
                  <a:pt x="1001243" y="1421153"/>
                </a:lnTo>
                <a:lnTo>
                  <a:pt x="1001243" y="1172602"/>
                </a:lnTo>
                <a:lnTo>
                  <a:pt x="746661" y="1172602"/>
                </a:lnTo>
                <a:close/>
                <a:moveTo>
                  <a:pt x="523822" y="1172602"/>
                </a:moveTo>
                <a:lnTo>
                  <a:pt x="536202" y="1188157"/>
                </a:lnTo>
                <a:lnTo>
                  <a:pt x="548900" y="1203076"/>
                </a:lnTo>
                <a:lnTo>
                  <a:pt x="562232" y="1217361"/>
                </a:lnTo>
                <a:lnTo>
                  <a:pt x="576199" y="1231328"/>
                </a:lnTo>
                <a:lnTo>
                  <a:pt x="590166" y="1245295"/>
                </a:lnTo>
                <a:lnTo>
                  <a:pt x="604768" y="1258310"/>
                </a:lnTo>
                <a:lnTo>
                  <a:pt x="619687" y="1271007"/>
                </a:lnTo>
                <a:lnTo>
                  <a:pt x="634924" y="1283704"/>
                </a:lnTo>
                <a:lnTo>
                  <a:pt x="650796" y="1295449"/>
                </a:lnTo>
                <a:lnTo>
                  <a:pt x="666668" y="1306877"/>
                </a:lnTo>
                <a:lnTo>
                  <a:pt x="683174" y="1317987"/>
                </a:lnTo>
                <a:lnTo>
                  <a:pt x="699681" y="1328145"/>
                </a:lnTo>
                <a:lnTo>
                  <a:pt x="717140" y="1338303"/>
                </a:lnTo>
                <a:lnTo>
                  <a:pt x="734281" y="1347826"/>
                </a:lnTo>
                <a:lnTo>
                  <a:pt x="752058" y="1356714"/>
                </a:lnTo>
                <a:lnTo>
                  <a:pt x="770151" y="1365285"/>
                </a:lnTo>
                <a:lnTo>
                  <a:pt x="762533" y="1355127"/>
                </a:lnTo>
                <a:lnTo>
                  <a:pt x="754597" y="1344969"/>
                </a:lnTo>
                <a:lnTo>
                  <a:pt x="747296" y="1334176"/>
                </a:lnTo>
                <a:lnTo>
                  <a:pt x="739995" y="1323066"/>
                </a:lnTo>
                <a:lnTo>
                  <a:pt x="733011" y="1311956"/>
                </a:lnTo>
                <a:lnTo>
                  <a:pt x="726028" y="1300528"/>
                </a:lnTo>
                <a:lnTo>
                  <a:pt x="719362" y="1288783"/>
                </a:lnTo>
                <a:lnTo>
                  <a:pt x="712378" y="1277038"/>
                </a:lnTo>
                <a:lnTo>
                  <a:pt x="706030" y="1264976"/>
                </a:lnTo>
                <a:lnTo>
                  <a:pt x="699681" y="1252278"/>
                </a:lnTo>
                <a:lnTo>
                  <a:pt x="693650" y="1239898"/>
                </a:lnTo>
                <a:lnTo>
                  <a:pt x="687301" y="1226884"/>
                </a:lnTo>
                <a:lnTo>
                  <a:pt x="681587" y="1213551"/>
                </a:lnTo>
                <a:lnTo>
                  <a:pt x="675873" y="1200219"/>
                </a:lnTo>
                <a:lnTo>
                  <a:pt x="670159" y="1186570"/>
                </a:lnTo>
                <a:lnTo>
                  <a:pt x="665080" y="1172602"/>
                </a:lnTo>
                <a:lnTo>
                  <a:pt x="523822" y="1172602"/>
                </a:lnTo>
                <a:close/>
                <a:moveTo>
                  <a:pt x="1997481" y="1012825"/>
                </a:moveTo>
                <a:lnTo>
                  <a:pt x="2002239" y="1013143"/>
                </a:lnTo>
                <a:lnTo>
                  <a:pt x="2006679" y="1013461"/>
                </a:lnTo>
                <a:lnTo>
                  <a:pt x="2011120" y="1013779"/>
                </a:lnTo>
                <a:lnTo>
                  <a:pt x="2015561" y="1014414"/>
                </a:lnTo>
                <a:lnTo>
                  <a:pt x="2020001" y="1015685"/>
                </a:lnTo>
                <a:lnTo>
                  <a:pt x="2024442" y="1016639"/>
                </a:lnTo>
                <a:lnTo>
                  <a:pt x="2032372" y="1020135"/>
                </a:lnTo>
                <a:lnTo>
                  <a:pt x="2040619" y="1023631"/>
                </a:lnTo>
                <a:lnTo>
                  <a:pt x="2047914" y="1028080"/>
                </a:lnTo>
                <a:lnTo>
                  <a:pt x="2054892" y="1033483"/>
                </a:lnTo>
                <a:lnTo>
                  <a:pt x="2061236" y="1039204"/>
                </a:lnTo>
                <a:lnTo>
                  <a:pt x="2066946" y="1045560"/>
                </a:lnTo>
                <a:lnTo>
                  <a:pt x="2072338" y="1052552"/>
                </a:lnTo>
                <a:lnTo>
                  <a:pt x="2076778" y="1059861"/>
                </a:lnTo>
                <a:lnTo>
                  <a:pt x="2080268" y="1068125"/>
                </a:lnTo>
                <a:lnTo>
                  <a:pt x="2083757" y="1076070"/>
                </a:lnTo>
                <a:lnTo>
                  <a:pt x="2084708" y="1080519"/>
                </a:lnTo>
                <a:lnTo>
                  <a:pt x="2085977" y="1084969"/>
                </a:lnTo>
                <a:lnTo>
                  <a:pt x="2086611" y="1089418"/>
                </a:lnTo>
                <a:lnTo>
                  <a:pt x="2086929" y="1093867"/>
                </a:lnTo>
                <a:lnTo>
                  <a:pt x="2087246" y="1098635"/>
                </a:lnTo>
                <a:lnTo>
                  <a:pt x="2087563" y="1103084"/>
                </a:lnTo>
                <a:lnTo>
                  <a:pt x="2087563" y="1647816"/>
                </a:lnTo>
                <a:lnTo>
                  <a:pt x="2087563" y="1676419"/>
                </a:lnTo>
                <a:lnTo>
                  <a:pt x="2062505" y="1710425"/>
                </a:lnTo>
                <a:lnTo>
                  <a:pt x="1627954" y="2301875"/>
                </a:lnTo>
                <a:lnTo>
                  <a:pt x="1111250" y="2301875"/>
                </a:lnTo>
                <a:lnTo>
                  <a:pt x="1115373" y="2246576"/>
                </a:lnTo>
                <a:lnTo>
                  <a:pt x="1140432" y="1924313"/>
                </a:lnTo>
                <a:lnTo>
                  <a:pt x="1141383" y="1909376"/>
                </a:lnTo>
                <a:lnTo>
                  <a:pt x="1143286" y="1898252"/>
                </a:lnTo>
                <a:lnTo>
                  <a:pt x="1145824" y="1887129"/>
                </a:lnTo>
                <a:lnTo>
                  <a:pt x="1150582" y="1871874"/>
                </a:lnTo>
                <a:lnTo>
                  <a:pt x="1155657" y="1857572"/>
                </a:lnTo>
                <a:lnTo>
                  <a:pt x="1158829" y="1850263"/>
                </a:lnTo>
                <a:lnTo>
                  <a:pt x="1161683" y="1843271"/>
                </a:lnTo>
                <a:lnTo>
                  <a:pt x="1168662" y="1829923"/>
                </a:lnTo>
                <a:lnTo>
                  <a:pt x="1175640" y="1816892"/>
                </a:lnTo>
                <a:lnTo>
                  <a:pt x="1179446" y="1810218"/>
                </a:lnTo>
                <a:lnTo>
                  <a:pt x="1182935" y="1804180"/>
                </a:lnTo>
                <a:lnTo>
                  <a:pt x="1187059" y="1797824"/>
                </a:lnTo>
                <a:lnTo>
                  <a:pt x="1191499" y="1791785"/>
                </a:lnTo>
                <a:lnTo>
                  <a:pt x="1200698" y="1780026"/>
                </a:lnTo>
                <a:lnTo>
                  <a:pt x="1210531" y="1768585"/>
                </a:lnTo>
                <a:lnTo>
                  <a:pt x="1220364" y="1757461"/>
                </a:lnTo>
                <a:lnTo>
                  <a:pt x="1230514" y="1746973"/>
                </a:lnTo>
                <a:lnTo>
                  <a:pt x="1237492" y="1740299"/>
                </a:lnTo>
                <a:lnTo>
                  <a:pt x="1244153" y="1734261"/>
                </a:lnTo>
                <a:lnTo>
                  <a:pt x="1257158" y="1723137"/>
                </a:lnTo>
                <a:lnTo>
                  <a:pt x="1361196" y="1633832"/>
                </a:lnTo>
                <a:lnTo>
                  <a:pt x="1569908" y="1455221"/>
                </a:lnTo>
                <a:lnTo>
                  <a:pt x="1575934" y="1450454"/>
                </a:lnTo>
                <a:lnTo>
                  <a:pt x="1582913" y="1446004"/>
                </a:lnTo>
                <a:lnTo>
                  <a:pt x="1589891" y="1442191"/>
                </a:lnTo>
                <a:lnTo>
                  <a:pt x="1597503" y="1439013"/>
                </a:lnTo>
                <a:lnTo>
                  <a:pt x="1604799" y="1436788"/>
                </a:lnTo>
                <a:lnTo>
                  <a:pt x="1612411" y="1434881"/>
                </a:lnTo>
                <a:lnTo>
                  <a:pt x="1620341" y="1433928"/>
                </a:lnTo>
                <a:lnTo>
                  <a:pt x="1627954" y="1433610"/>
                </a:lnTo>
                <a:lnTo>
                  <a:pt x="1636201" y="1433928"/>
                </a:lnTo>
                <a:lnTo>
                  <a:pt x="1643813" y="1434881"/>
                </a:lnTo>
                <a:lnTo>
                  <a:pt x="1651426" y="1436470"/>
                </a:lnTo>
                <a:lnTo>
                  <a:pt x="1659038" y="1439013"/>
                </a:lnTo>
                <a:lnTo>
                  <a:pt x="1666651" y="1441873"/>
                </a:lnTo>
                <a:lnTo>
                  <a:pt x="1673629" y="1445687"/>
                </a:lnTo>
                <a:lnTo>
                  <a:pt x="1680607" y="1450136"/>
                </a:lnTo>
                <a:lnTo>
                  <a:pt x="1687268" y="1455221"/>
                </a:lnTo>
                <a:lnTo>
                  <a:pt x="1690757" y="1458717"/>
                </a:lnTo>
                <a:lnTo>
                  <a:pt x="1693929" y="1461895"/>
                </a:lnTo>
                <a:lnTo>
                  <a:pt x="1696784" y="1465073"/>
                </a:lnTo>
                <a:lnTo>
                  <a:pt x="1699956" y="1468569"/>
                </a:lnTo>
                <a:lnTo>
                  <a:pt x="1702494" y="1472383"/>
                </a:lnTo>
                <a:lnTo>
                  <a:pt x="1705031" y="1475879"/>
                </a:lnTo>
                <a:lnTo>
                  <a:pt x="1709472" y="1483824"/>
                </a:lnTo>
                <a:lnTo>
                  <a:pt x="1712961" y="1491770"/>
                </a:lnTo>
                <a:lnTo>
                  <a:pt x="1715498" y="1500033"/>
                </a:lnTo>
                <a:lnTo>
                  <a:pt x="1717401" y="1508296"/>
                </a:lnTo>
                <a:lnTo>
                  <a:pt x="1718670" y="1517195"/>
                </a:lnTo>
                <a:lnTo>
                  <a:pt x="1718987" y="1525776"/>
                </a:lnTo>
                <a:lnTo>
                  <a:pt x="1718353" y="1534674"/>
                </a:lnTo>
                <a:lnTo>
                  <a:pt x="1717084" y="1543255"/>
                </a:lnTo>
                <a:lnTo>
                  <a:pt x="1714547" y="1551518"/>
                </a:lnTo>
                <a:lnTo>
                  <a:pt x="1711692" y="1560099"/>
                </a:lnTo>
                <a:lnTo>
                  <a:pt x="1709789" y="1564231"/>
                </a:lnTo>
                <a:lnTo>
                  <a:pt x="1707569" y="1568362"/>
                </a:lnTo>
                <a:lnTo>
                  <a:pt x="1705348" y="1571858"/>
                </a:lnTo>
                <a:lnTo>
                  <a:pt x="1702811" y="1575990"/>
                </a:lnTo>
                <a:lnTo>
                  <a:pt x="1700273" y="1579804"/>
                </a:lnTo>
                <a:lnTo>
                  <a:pt x="1697101" y="1582982"/>
                </a:lnTo>
                <a:lnTo>
                  <a:pt x="1552779" y="1752376"/>
                </a:lnTo>
                <a:lnTo>
                  <a:pt x="1463649" y="1856937"/>
                </a:lnTo>
                <a:lnTo>
                  <a:pt x="1460794" y="1859797"/>
                </a:lnTo>
                <a:lnTo>
                  <a:pt x="1458257" y="1863611"/>
                </a:lnTo>
                <a:lnTo>
                  <a:pt x="1456354" y="1866789"/>
                </a:lnTo>
                <a:lnTo>
                  <a:pt x="1454768" y="1870603"/>
                </a:lnTo>
                <a:lnTo>
                  <a:pt x="1453499" y="1874099"/>
                </a:lnTo>
                <a:lnTo>
                  <a:pt x="1452547" y="1878230"/>
                </a:lnTo>
                <a:lnTo>
                  <a:pt x="1452230" y="1882044"/>
                </a:lnTo>
                <a:lnTo>
                  <a:pt x="1452230" y="1885858"/>
                </a:lnTo>
                <a:lnTo>
                  <a:pt x="1452230" y="1889989"/>
                </a:lnTo>
                <a:lnTo>
                  <a:pt x="1452547" y="1893803"/>
                </a:lnTo>
                <a:lnTo>
                  <a:pt x="1453499" y="1897935"/>
                </a:lnTo>
                <a:lnTo>
                  <a:pt x="1454450" y="1901748"/>
                </a:lnTo>
                <a:lnTo>
                  <a:pt x="1456671" y="1909694"/>
                </a:lnTo>
                <a:lnTo>
                  <a:pt x="1459525" y="1917003"/>
                </a:lnTo>
                <a:lnTo>
                  <a:pt x="1463014" y="1924313"/>
                </a:lnTo>
                <a:lnTo>
                  <a:pt x="1466504" y="1930987"/>
                </a:lnTo>
                <a:lnTo>
                  <a:pt x="1470310" y="1937026"/>
                </a:lnTo>
                <a:lnTo>
                  <a:pt x="1473799" y="1942111"/>
                </a:lnTo>
                <a:lnTo>
                  <a:pt x="1479191" y="1949420"/>
                </a:lnTo>
                <a:lnTo>
                  <a:pt x="1481094" y="1951963"/>
                </a:lnTo>
                <a:lnTo>
                  <a:pt x="1907399" y="1605864"/>
                </a:lnTo>
                <a:lnTo>
                  <a:pt x="1907399" y="1103084"/>
                </a:lnTo>
                <a:lnTo>
                  <a:pt x="1907399" y="1098635"/>
                </a:lnTo>
                <a:lnTo>
                  <a:pt x="1908033" y="1093867"/>
                </a:lnTo>
                <a:lnTo>
                  <a:pt x="1908350" y="1089418"/>
                </a:lnTo>
                <a:lnTo>
                  <a:pt x="1909302" y="1084969"/>
                </a:lnTo>
                <a:lnTo>
                  <a:pt x="1910253" y="1080519"/>
                </a:lnTo>
                <a:lnTo>
                  <a:pt x="1911522" y="1076070"/>
                </a:lnTo>
                <a:lnTo>
                  <a:pt x="1914694" y="1068125"/>
                </a:lnTo>
                <a:lnTo>
                  <a:pt x="1918183" y="1059861"/>
                </a:lnTo>
                <a:lnTo>
                  <a:pt x="1922624" y="1052552"/>
                </a:lnTo>
                <a:lnTo>
                  <a:pt x="1927699" y="1045560"/>
                </a:lnTo>
                <a:lnTo>
                  <a:pt x="1933726" y="1039204"/>
                </a:lnTo>
                <a:lnTo>
                  <a:pt x="1940069" y="1033483"/>
                </a:lnTo>
                <a:lnTo>
                  <a:pt x="1947048" y="1028080"/>
                </a:lnTo>
                <a:lnTo>
                  <a:pt x="1954343" y="1023631"/>
                </a:lnTo>
                <a:lnTo>
                  <a:pt x="1962590" y="1020135"/>
                </a:lnTo>
                <a:lnTo>
                  <a:pt x="1970520" y="1016639"/>
                </a:lnTo>
                <a:lnTo>
                  <a:pt x="1974960" y="1015685"/>
                </a:lnTo>
                <a:lnTo>
                  <a:pt x="1979401" y="1014414"/>
                </a:lnTo>
                <a:lnTo>
                  <a:pt x="1983842" y="1013779"/>
                </a:lnTo>
                <a:lnTo>
                  <a:pt x="1988282" y="1013461"/>
                </a:lnTo>
                <a:lnTo>
                  <a:pt x="1992723" y="1013143"/>
                </a:lnTo>
                <a:lnTo>
                  <a:pt x="1997481" y="1012825"/>
                </a:lnTo>
                <a:close/>
                <a:moveTo>
                  <a:pt x="90082" y="1012825"/>
                </a:moveTo>
                <a:lnTo>
                  <a:pt x="94523" y="1013143"/>
                </a:lnTo>
                <a:lnTo>
                  <a:pt x="99281" y="1013461"/>
                </a:lnTo>
                <a:lnTo>
                  <a:pt x="103721" y="1013779"/>
                </a:lnTo>
                <a:lnTo>
                  <a:pt x="108162" y="1014414"/>
                </a:lnTo>
                <a:lnTo>
                  <a:pt x="112603" y="1015685"/>
                </a:lnTo>
                <a:lnTo>
                  <a:pt x="117043" y="1016639"/>
                </a:lnTo>
                <a:lnTo>
                  <a:pt x="125290" y="1020135"/>
                </a:lnTo>
                <a:lnTo>
                  <a:pt x="133220" y="1023631"/>
                </a:lnTo>
                <a:lnTo>
                  <a:pt x="140515" y="1028080"/>
                </a:lnTo>
                <a:lnTo>
                  <a:pt x="147494" y="1033483"/>
                </a:lnTo>
                <a:lnTo>
                  <a:pt x="153838" y="1039204"/>
                </a:lnTo>
                <a:lnTo>
                  <a:pt x="159864" y="1045560"/>
                </a:lnTo>
                <a:lnTo>
                  <a:pt x="164939" y="1052552"/>
                </a:lnTo>
                <a:lnTo>
                  <a:pt x="169380" y="1059861"/>
                </a:lnTo>
                <a:lnTo>
                  <a:pt x="173186" y="1068125"/>
                </a:lnTo>
                <a:lnTo>
                  <a:pt x="176358" y="1076070"/>
                </a:lnTo>
                <a:lnTo>
                  <a:pt x="177310" y="1080519"/>
                </a:lnTo>
                <a:lnTo>
                  <a:pt x="178578" y="1084969"/>
                </a:lnTo>
                <a:lnTo>
                  <a:pt x="179213" y="1089418"/>
                </a:lnTo>
                <a:lnTo>
                  <a:pt x="179530" y="1093867"/>
                </a:lnTo>
                <a:lnTo>
                  <a:pt x="180164" y="1098635"/>
                </a:lnTo>
                <a:lnTo>
                  <a:pt x="180482" y="1103084"/>
                </a:lnTo>
                <a:lnTo>
                  <a:pt x="180482" y="1605864"/>
                </a:lnTo>
                <a:lnTo>
                  <a:pt x="606151" y="1951963"/>
                </a:lnTo>
                <a:lnTo>
                  <a:pt x="608372" y="1949420"/>
                </a:lnTo>
                <a:lnTo>
                  <a:pt x="614081" y="1942111"/>
                </a:lnTo>
                <a:lnTo>
                  <a:pt x="617253" y="1937026"/>
                </a:lnTo>
                <a:lnTo>
                  <a:pt x="621059" y="1930987"/>
                </a:lnTo>
                <a:lnTo>
                  <a:pt x="624548" y="1924313"/>
                </a:lnTo>
                <a:lnTo>
                  <a:pt x="628038" y="1917003"/>
                </a:lnTo>
                <a:lnTo>
                  <a:pt x="630892" y="1909694"/>
                </a:lnTo>
                <a:lnTo>
                  <a:pt x="633113" y="1901748"/>
                </a:lnTo>
                <a:lnTo>
                  <a:pt x="634064" y="1897935"/>
                </a:lnTo>
                <a:lnTo>
                  <a:pt x="635016" y="1893803"/>
                </a:lnTo>
                <a:lnTo>
                  <a:pt x="635333" y="1889989"/>
                </a:lnTo>
                <a:lnTo>
                  <a:pt x="635333" y="1885858"/>
                </a:lnTo>
                <a:lnTo>
                  <a:pt x="635333" y="1882044"/>
                </a:lnTo>
                <a:lnTo>
                  <a:pt x="635016" y="1878230"/>
                </a:lnTo>
                <a:lnTo>
                  <a:pt x="634064" y="1874099"/>
                </a:lnTo>
                <a:lnTo>
                  <a:pt x="632795" y="1870603"/>
                </a:lnTo>
                <a:lnTo>
                  <a:pt x="631210" y="1866789"/>
                </a:lnTo>
                <a:lnTo>
                  <a:pt x="629306" y="1863611"/>
                </a:lnTo>
                <a:lnTo>
                  <a:pt x="626769" y="1859797"/>
                </a:lnTo>
                <a:lnTo>
                  <a:pt x="623914" y="1856937"/>
                </a:lnTo>
                <a:lnTo>
                  <a:pt x="534784" y="1752376"/>
                </a:lnTo>
                <a:lnTo>
                  <a:pt x="390462" y="1582982"/>
                </a:lnTo>
                <a:lnTo>
                  <a:pt x="387290" y="1579804"/>
                </a:lnTo>
                <a:lnTo>
                  <a:pt x="384752" y="1575990"/>
                </a:lnTo>
                <a:lnTo>
                  <a:pt x="382215" y="1571858"/>
                </a:lnTo>
                <a:lnTo>
                  <a:pt x="379994" y="1568362"/>
                </a:lnTo>
                <a:lnTo>
                  <a:pt x="377774" y="1564231"/>
                </a:lnTo>
                <a:lnTo>
                  <a:pt x="375871" y="1560099"/>
                </a:lnTo>
                <a:lnTo>
                  <a:pt x="373016" y="1551518"/>
                </a:lnTo>
                <a:lnTo>
                  <a:pt x="370479" y="1543255"/>
                </a:lnTo>
                <a:lnTo>
                  <a:pt x="369210" y="1534674"/>
                </a:lnTo>
                <a:lnTo>
                  <a:pt x="368576" y="1525776"/>
                </a:lnTo>
                <a:lnTo>
                  <a:pt x="368893" y="1517195"/>
                </a:lnTo>
                <a:lnTo>
                  <a:pt x="370162" y="1508296"/>
                </a:lnTo>
                <a:lnTo>
                  <a:pt x="372065" y="1500033"/>
                </a:lnTo>
                <a:lnTo>
                  <a:pt x="374602" y="1491770"/>
                </a:lnTo>
                <a:lnTo>
                  <a:pt x="378091" y="1483824"/>
                </a:lnTo>
                <a:lnTo>
                  <a:pt x="382532" y="1475879"/>
                </a:lnTo>
                <a:lnTo>
                  <a:pt x="384752" y="1472383"/>
                </a:lnTo>
                <a:lnTo>
                  <a:pt x="387924" y="1468569"/>
                </a:lnTo>
                <a:lnTo>
                  <a:pt x="390462" y="1465073"/>
                </a:lnTo>
                <a:lnTo>
                  <a:pt x="393634" y="1461895"/>
                </a:lnTo>
                <a:lnTo>
                  <a:pt x="397123" y="1458717"/>
                </a:lnTo>
                <a:lnTo>
                  <a:pt x="400295" y="1455221"/>
                </a:lnTo>
                <a:lnTo>
                  <a:pt x="406956" y="1450136"/>
                </a:lnTo>
                <a:lnTo>
                  <a:pt x="413934" y="1445687"/>
                </a:lnTo>
                <a:lnTo>
                  <a:pt x="420912" y="1441873"/>
                </a:lnTo>
                <a:lnTo>
                  <a:pt x="428207" y="1439013"/>
                </a:lnTo>
                <a:lnTo>
                  <a:pt x="436137" y="1436470"/>
                </a:lnTo>
                <a:lnTo>
                  <a:pt x="443750" y="1434881"/>
                </a:lnTo>
                <a:lnTo>
                  <a:pt x="451362" y="1433928"/>
                </a:lnTo>
                <a:lnTo>
                  <a:pt x="459609" y="1433610"/>
                </a:lnTo>
                <a:lnTo>
                  <a:pt x="467222" y="1433928"/>
                </a:lnTo>
                <a:lnTo>
                  <a:pt x="475152" y="1434881"/>
                </a:lnTo>
                <a:lnTo>
                  <a:pt x="482764" y="1436788"/>
                </a:lnTo>
                <a:lnTo>
                  <a:pt x="490060" y="1439013"/>
                </a:lnTo>
                <a:lnTo>
                  <a:pt x="497672" y="1442191"/>
                </a:lnTo>
                <a:lnTo>
                  <a:pt x="504650" y="1446004"/>
                </a:lnTo>
                <a:lnTo>
                  <a:pt x="511629" y="1450454"/>
                </a:lnTo>
                <a:lnTo>
                  <a:pt x="517655" y="1455221"/>
                </a:lnTo>
                <a:lnTo>
                  <a:pt x="726367" y="1633832"/>
                </a:lnTo>
                <a:lnTo>
                  <a:pt x="830405" y="1723137"/>
                </a:lnTo>
                <a:lnTo>
                  <a:pt x="843410" y="1734261"/>
                </a:lnTo>
                <a:lnTo>
                  <a:pt x="850071" y="1740299"/>
                </a:lnTo>
                <a:lnTo>
                  <a:pt x="857366" y="1746973"/>
                </a:lnTo>
                <a:lnTo>
                  <a:pt x="867517" y="1757461"/>
                </a:lnTo>
                <a:lnTo>
                  <a:pt x="877350" y="1768585"/>
                </a:lnTo>
                <a:lnTo>
                  <a:pt x="886865" y="1780026"/>
                </a:lnTo>
                <a:lnTo>
                  <a:pt x="896064" y="1791785"/>
                </a:lnTo>
                <a:lnTo>
                  <a:pt x="900504" y="1797824"/>
                </a:lnTo>
                <a:lnTo>
                  <a:pt x="904628" y="1804180"/>
                </a:lnTo>
                <a:lnTo>
                  <a:pt x="908117" y="1810218"/>
                </a:lnTo>
                <a:lnTo>
                  <a:pt x="911923" y="1816892"/>
                </a:lnTo>
                <a:lnTo>
                  <a:pt x="918902" y="1829923"/>
                </a:lnTo>
                <a:lnTo>
                  <a:pt x="925880" y="1843271"/>
                </a:lnTo>
                <a:lnTo>
                  <a:pt x="929369" y="1850263"/>
                </a:lnTo>
                <a:lnTo>
                  <a:pt x="931906" y="1857572"/>
                </a:lnTo>
                <a:lnTo>
                  <a:pt x="936981" y="1871874"/>
                </a:lnTo>
                <a:lnTo>
                  <a:pt x="941739" y="1887129"/>
                </a:lnTo>
                <a:lnTo>
                  <a:pt x="944277" y="1898252"/>
                </a:lnTo>
                <a:lnTo>
                  <a:pt x="946180" y="1909376"/>
                </a:lnTo>
                <a:lnTo>
                  <a:pt x="946814" y="1924313"/>
                </a:lnTo>
                <a:lnTo>
                  <a:pt x="972190" y="2246576"/>
                </a:lnTo>
                <a:lnTo>
                  <a:pt x="976313" y="2301875"/>
                </a:lnTo>
                <a:lnTo>
                  <a:pt x="459609" y="2301875"/>
                </a:lnTo>
                <a:lnTo>
                  <a:pt x="25058" y="1710425"/>
                </a:lnTo>
                <a:lnTo>
                  <a:pt x="0" y="1676419"/>
                </a:lnTo>
                <a:lnTo>
                  <a:pt x="0" y="1647816"/>
                </a:lnTo>
                <a:lnTo>
                  <a:pt x="0" y="1103084"/>
                </a:lnTo>
                <a:lnTo>
                  <a:pt x="317" y="1098635"/>
                </a:lnTo>
                <a:lnTo>
                  <a:pt x="634" y="1093867"/>
                </a:lnTo>
                <a:lnTo>
                  <a:pt x="952" y="1089418"/>
                </a:lnTo>
                <a:lnTo>
                  <a:pt x="1903" y="1084969"/>
                </a:lnTo>
                <a:lnTo>
                  <a:pt x="2855" y="1080519"/>
                </a:lnTo>
                <a:lnTo>
                  <a:pt x="3806" y="1076070"/>
                </a:lnTo>
                <a:lnTo>
                  <a:pt x="7295" y="1068125"/>
                </a:lnTo>
                <a:lnTo>
                  <a:pt x="11102" y="1059861"/>
                </a:lnTo>
                <a:lnTo>
                  <a:pt x="15225" y="1052552"/>
                </a:lnTo>
                <a:lnTo>
                  <a:pt x="20617" y="1045560"/>
                </a:lnTo>
                <a:lnTo>
                  <a:pt x="26327" y="1039204"/>
                </a:lnTo>
                <a:lnTo>
                  <a:pt x="32671" y="1033483"/>
                </a:lnTo>
                <a:lnTo>
                  <a:pt x="39649" y="1028080"/>
                </a:lnTo>
                <a:lnTo>
                  <a:pt x="46944" y="1023631"/>
                </a:lnTo>
                <a:lnTo>
                  <a:pt x="55191" y="1020135"/>
                </a:lnTo>
                <a:lnTo>
                  <a:pt x="63121" y="1016639"/>
                </a:lnTo>
                <a:lnTo>
                  <a:pt x="67562" y="1015685"/>
                </a:lnTo>
                <a:lnTo>
                  <a:pt x="72002" y="1014414"/>
                </a:lnTo>
                <a:lnTo>
                  <a:pt x="76443" y="1013779"/>
                </a:lnTo>
                <a:lnTo>
                  <a:pt x="80884" y="1013461"/>
                </a:lnTo>
                <a:lnTo>
                  <a:pt x="85324" y="1013143"/>
                </a:lnTo>
                <a:lnTo>
                  <a:pt x="90082" y="1012825"/>
                </a:lnTo>
                <a:close/>
                <a:moveTo>
                  <a:pt x="1479299" y="812949"/>
                </a:moveTo>
                <a:lnTo>
                  <a:pt x="1478664" y="831995"/>
                </a:lnTo>
                <a:lnTo>
                  <a:pt x="1477712" y="850724"/>
                </a:lnTo>
                <a:lnTo>
                  <a:pt x="1476125" y="870087"/>
                </a:lnTo>
                <a:lnTo>
                  <a:pt x="1474538" y="888816"/>
                </a:lnTo>
                <a:lnTo>
                  <a:pt x="1472951" y="907227"/>
                </a:lnTo>
                <a:lnTo>
                  <a:pt x="1470729" y="925638"/>
                </a:lnTo>
                <a:lnTo>
                  <a:pt x="1467872" y="943732"/>
                </a:lnTo>
                <a:lnTo>
                  <a:pt x="1465332" y="961826"/>
                </a:lnTo>
                <a:lnTo>
                  <a:pt x="1462475" y="979919"/>
                </a:lnTo>
                <a:lnTo>
                  <a:pt x="1459618" y="997696"/>
                </a:lnTo>
                <a:lnTo>
                  <a:pt x="1456127" y="1014838"/>
                </a:lnTo>
                <a:lnTo>
                  <a:pt x="1452635" y="1032296"/>
                </a:lnTo>
                <a:lnTo>
                  <a:pt x="1448508" y="1049120"/>
                </a:lnTo>
                <a:lnTo>
                  <a:pt x="1444382" y="1065627"/>
                </a:lnTo>
                <a:lnTo>
                  <a:pt x="1440255" y="1082769"/>
                </a:lnTo>
                <a:lnTo>
                  <a:pt x="1435494" y="1098958"/>
                </a:lnTo>
                <a:lnTo>
                  <a:pt x="1602781" y="1098958"/>
                </a:lnTo>
                <a:lnTo>
                  <a:pt x="1611987" y="1082769"/>
                </a:lnTo>
                <a:lnTo>
                  <a:pt x="1620875" y="1066579"/>
                </a:lnTo>
                <a:lnTo>
                  <a:pt x="1629446" y="1050073"/>
                </a:lnTo>
                <a:lnTo>
                  <a:pt x="1637064" y="1032931"/>
                </a:lnTo>
                <a:lnTo>
                  <a:pt x="1644683" y="1016107"/>
                </a:lnTo>
                <a:lnTo>
                  <a:pt x="1651349" y="998331"/>
                </a:lnTo>
                <a:lnTo>
                  <a:pt x="1657698" y="980872"/>
                </a:lnTo>
                <a:lnTo>
                  <a:pt x="1663729" y="962778"/>
                </a:lnTo>
                <a:lnTo>
                  <a:pt x="1668808" y="945002"/>
                </a:lnTo>
                <a:lnTo>
                  <a:pt x="1674204" y="926273"/>
                </a:lnTo>
                <a:lnTo>
                  <a:pt x="1678013" y="907862"/>
                </a:lnTo>
                <a:lnTo>
                  <a:pt x="1682140" y="889133"/>
                </a:lnTo>
                <a:lnTo>
                  <a:pt x="1685632" y="870405"/>
                </a:lnTo>
                <a:lnTo>
                  <a:pt x="1688171" y="851359"/>
                </a:lnTo>
                <a:lnTo>
                  <a:pt x="1690393" y="831995"/>
                </a:lnTo>
                <a:lnTo>
                  <a:pt x="1691980" y="812949"/>
                </a:lnTo>
                <a:lnTo>
                  <a:pt x="1479299" y="812949"/>
                </a:lnTo>
                <a:close/>
                <a:moveTo>
                  <a:pt x="1074888" y="812949"/>
                </a:moveTo>
                <a:lnTo>
                  <a:pt x="1074888" y="1098958"/>
                </a:lnTo>
                <a:lnTo>
                  <a:pt x="1357087" y="1098958"/>
                </a:lnTo>
                <a:lnTo>
                  <a:pt x="1362166" y="1082769"/>
                </a:lnTo>
                <a:lnTo>
                  <a:pt x="1366928" y="1066262"/>
                </a:lnTo>
                <a:lnTo>
                  <a:pt x="1371372" y="1049438"/>
                </a:lnTo>
                <a:lnTo>
                  <a:pt x="1375498" y="1032296"/>
                </a:lnTo>
                <a:lnTo>
                  <a:pt x="1379625" y="1015155"/>
                </a:lnTo>
                <a:lnTo>
                  <a:pt x="1383117" y="997696"/>
                </a:lnTo>
                <a:lnTo>
                  <a:pt x="1386926" y="980237"/>
                </a:lnTo>
                <a:lnTo>
                  <a:pt x="1390100" y="962143"/>
                </a:lnTo>
                <a:lnTo>
                  <a:pt x="1393275" y="944049"/>
                </a:lnTo>
                <a:lnTo>
                  <a:pt x="1395814" y="925638"/>
                </a:lnTo>
                <a:lnTo>
                  <a:pt x="1398036" y="907227"/>
                </a:lnTo>
                <a:lnTo>
                  <a:pt x="1400258" y="888816"/>
                </a:lnTo>
                <a:lnTo>
                  <a:pt x="1402163" y="870087"/>
                </a:lnTo>
                <a:lnTo>
                  <a:pt x="1403433" y="851359"/>
                </a:lnTo>
                <a:lnTo>
                  <a:pt x="1404702" y="831995"/>
                </a:lnTo>
                <a:lnTo>
                  <a:pt x="1405655" y="812949"/>
                </a:lnTo>
                <a:lnTo>
                  <a:pt x="1074888" y="812949"/>
                </a:lnTo>
                <a:close/>
                <a:moveTo>
                  <a:pt x="671112" y="812949"/>
                </a:moveTo>
                <a:lnTo>
                  <a:pt x="671747" y="831995"/>
                </a:lnTo>
                <a:lnTo>
                  <a:pt x="673016" y="851359"/>
                </a:lnTo>
                <a:lnTo>
                  <a:pt x="674604" y="870087"/>
                </a:lnTo>
                <a:lnTo>
                  <a:pt x="676191" y="888816"/>
                </a:lnTo>
                <a:lnTo>
                  <a:pt x="678413" y="907227"/>
                </a:lnTo>
                <a:lnTo>
                  <a:pt x="680952" y="925638"/>
                </a:lnTo>
                <a:lnTo>
                  <a:pt x="683492" y="944049"/>
                </a:lnTo>
                <a:lnTo>
                  <a:pt x="686666" y="962143"/>
                </a:lnTo>
                <a:lnTo>
                  <a:pt x="689523" y="980237"/>
                </a:lnTo>
                <a:lnTo>
                  <a:pt x="693015" y="997696"/>
                </a:lnTo>
                <a:lnTo>
                  <a:pt x="696824" y="1015155"/>
                </a:lnTo>
                <a:lnTo>
                  <a:pt x="700951" y="1032296"/>
                </a:lnTo>
                <a:lnTo>
                  <a:pt x="705395" y="1049438"/>
                </a:lnTo>
                <a:lnTo>
                  <a:pt x="709839" y="1066262"/>
                </a:lnTo>
                <a:lnTo>
                  <a:pt x="714600" y="1082769"/>
                </a:lnTo>
                <a:lnTo>
                  <a:pt x="719362" y="1098958"/>
                </a:lnTo>
                <a:lnTo>
                  <a:pt x="1001243" y="1098958"/>
                </a:lnTo>
                <a:lnTo>
                  <a:pt x="1001243" y="812949"/>
                </a:lnTo>
                <a:lnTo>
                  <a:pt x="671112" y="812949"/>
                </a:lnTo>
                <a:close/>
                <a:moveTo>
                  <a:pt x="384469" y="812949"/>
                </a:moveTo>
                <a:lnTo>
                  <a:pt x="386056" y="831995"/>
                </a:lnTo>
                <a:lnTo>
                  <a:pt x="388278" y="851359"/>
                </a:lnTo>
                <a:lnTo>
                  <a:pt x="390817" y="870405"/>
                </a:lnTo>
                <a:lnTo>
                  <a:pt x="394309" y="889133"/>
                </a:lnTo>
                <a:lnTo>
                  <a:pt x="398118" y="907862"/>
                </a:lnTo>
                <a:lnTo>
                  <a:pt x="402562" y="926273"/>
                </a:lnTo>
                <a:lnTo>
                  <a:pt x="407324" y="945002"/>
                </a:lnTo>
                <a:lnTo>
                  <a:pt x="412720" y="962778"/>
                </a:lnTo>
                <a:lnTo>
                  <a:pt x="418434" y="980872"/>
                </a:lnTo>
                <a:lnTo>
                  <a:pt x="425100" y="998331"/>
                </a:lnTo>
                <a:lnTo>
                  <a:pt x="431766" y="1016107"/>
                </a:lnTo>
                <a:lnTo>
                  <a:pt x="439067" y="1032931"/>
                </a:lnTo>
                <a:lnTo>
                  <a:pt x="447321" y="1050073"/>
                </a:lnTo>
                <a:lnTo>
                  <a:pt x="455256" y="1066579"/>
                </a:lnTo>
                <a:lnTo>
                  <a:pt x="464145" y="1082769"/>
                </a:lnTo>
                <a:lnTo>
                  <a:pt x="473350" y="1098958"/>
                </a:lnTo>
                <a:lnTo>
                  <a:pt x="640956" y="1098958"/>
                </a:lnTo>
                <a:lnTo>
                  <a:pt x="635877" y="1082769"/>
                </a:lnTo>
                <a:lnTo>
                  <a:pt x="632067" y="1065627"/>
                </a:lnTo>
                <a:lnTo>
                  <a:pt x="627941" y="1049120"/>
                </a:lnTo>
                <a:lnTo>
                  <a:pt x="623814" y="1032296"/>
                </a:lnTo>
                <a:lnTo>
                  <a:pt x="620005" y="1014838"/>
                </a:lnTo>
                <a:lnTo>
                  <a:pt x="616830" y="997696"/>
                </a:lnTo>
                <a:lnTo>
                  <a:pt x="613974" y="979919"/>
                </a:lnTo>
                <a:lnTo>
                  <a:pt x="610799" y="961826"/>
                </a:lnTo>
                <a:lnTo>
                  <a:pt x="608260" y="943732"/>
                </a:lnTo>
                <a:lnTo>
                  <a:pt x="605720" y="925638"/>
                </a:lnTo>
                <a:lnTo>
                  <a:pt x="603816" y="907227"/>
                </a:lnTo>
                <a:lnTo>
                  <a:pt x="602229" y="888816"/>
                </a:lnTo>
                <a:lnTo>
                  <a:pt x="600324" y="870087"/>
                </a:lnTo>
                <a:lnTo>
                  <a:pt x="599054" y="850724"/>
                </a:lnTo>
                <a:lnTo>
                  <a:pt x="598102" y="831995"/>
                </a:lnTo>
                <a:lnTo>
                  <a:pt x="596832" y="812949"/>
                </a:lnTo>
                <a:lnTo>
                  <a:pt x="384469" y="812949"/>
                </a:lnTo>
                <a:close/>
                <a:moveTo>
                  <a:pt x="1438033" y="443773"/>
                </a:moveTo>
                <a:lnTo>
                  <a:pt x="1442477" y="460280"/>
                </a:lnTo>
                <a:lnTo>
                  <a:pt x="1446921" y="477738"/>
                </a:lnTo>
                <a:lnTo>
                  <a:pt x="1451048" y="495197"/>
                </a:lnTo>
                <a:lnTo>
                  <a:pt x="1454857" y="512656"/>
                </a:lnTo>
                <a:lnTo>
                  <a:pt x="1458349" y="530433"/>
                </a:lnTo>
                <a:lnTo>
                  <a:pt x="1461840" y="548526"/>
                </a:lnTo>
                <a:lnTo>
                  <a:pt x="1464698" y="566620"/>
                </a:lnTo>
                <a:lnTo>
                  <a:pt x="1467554" y="585031"/>
                </a:lnTo>
                <a:lnTo>
                  <a:pt x="1469776" y="603760"/>
                </a:lnTo>
                <a:lnTo>
                  <a:pt x="1471998" y="622488"/>
                </a:lnTo>
                <a:lnTo>
                  <a:pt x="1474220" y="641535"/>
                </a:lnTo>
                <a:lnTo>
                  <a:pt x="1475808" y="660581"/>
                </a:lnTo>
                <a:lnTo>
                  <a:pt x="1477077" y="680262"/>
                </a:lnTo>
                <a:lnTo>
                  <a:pt x="1478347" y="699308"/>
                </a:lnTo>
                <a:lnTo>
                  <a:pt x="1479299" y="719306"/>
                </a:lnTo>
                <a:lnTo>
                  <a:pt x="1479934" y="738987"/>
                </a:lnTo>
                <a:lnTo>
                  <a:pt x="1692933" y="738987"/>
                </a:lnTo>
                <a:lnTo>
                  <a:pt x="1691663" y="718988"/>
                </a:lnTo>
                <a:lnTo>
                  <a:pt x="1690076" y="699308"/>
                </a:lnTo>
                <a:lnTo>
                  <a:pt x="1687854" y="679309"/>
                </a:lnTo>
                <a:lnTo>
                  <a:pt x="1684679" y="659946"/>
                </a:lnTo>
                <a:lnTo>
                  <a:pt x="1681505" y="640582"/>
                </a:lnTo>
                <a:lnTo>
                  <a:pt x="1677378" y="621536"/>
                </a:lnTo>
                <a:lnTo>
                  <a:pt x="1672934" y="602808"/>
                </a:lnTo>
                <a:lnTo>
                  <a:pt x="1667855" y="584396"/>
                </a:lnTo>
                <a:lnTo>
                  <a:pt x="1662142" y="565350"/>
                </a:lnTo>
                <a:lnTo>
                  <a:pt x="1656110" y="547574"/>
                </a:lnTo>
                <a:lnTo>
                  <a:pt x="1649444" y="529480"/>
                </a:lnTo>
                <a:lnTo>
                  <a:pt x="1642461" y="511704"/>
                </a:lnTo>
                <a:lnTo>
                  <a:pt x="1634525" y="494245"/>
                </a:lnTo>
                <a:lnTo>
                  <a:pt x="1626589" y="477104"/>
                </a:lnTo>
                <a:lnTo>
                  <a:pt x="1617701" y="460280"/>
                </a:lnTo>
                <a:lnTo>
                  <a:pt x="1608495" y="443773"/>
                </a:lnTo>
                <a:lnTo>
                  <a:pt x="1438033" y="443773"/>
                </a:lnTo>
                <a:close/>
                <a:moveTo>
                  <a:pt x="1074888" y="443773"/>
                </a:moveTo>
                <a:lnTo>
                  <a:pt x="1074888" y="738987"/>
                </a:lnTo>
                <a:lnTo>
                  <a:pt x="1405972" y="738987"/>
                </a:lnTo>
                <a:lnTo>
                  <a:pt x="1405337" y="719306"/>
                </a:lnTo>
                <a:lnTo>
                  <a:pt x="1404702" y="699625"/>
                </a:lnTo>
                <a:lnTo>
                  <a:pt x="1403115" y="680262"/>
                </a:lnTo>
                <a:lnTo>
                  <a:pt x="1401528" y="660581"/>
                </a:lnTo>
                <a:lnTo>
                  <a:pt x="1399941" y="641535"/>
                </a:lnTo>
                <a:lnTo>
                  <a:pt x="1397719" y="622171"/>
                </a:lnTo>
                <a:lnTo>
                  <a:pt x="1394862" y="603442"/>
                </a:lnTo>
                <a:lnTo>
                  <a:pt x="1392322" y="585031"/>
                </a:lnTo>
                <a:lnTo>
                  <a:pt x="1389466" y="566620"/>
                </a:lnTo>
                <a:lnTo>
                  <a:pt x="1385656" y="548209"/>
                </a:lnTo>
                <a:lnTo>
                  <a:pt x="1382482" y="530115"/>
                </a:lnTo>
                <a:lnTo>
                  <a:pt x="1378355" y="512339"/>
                </a:lnTo>
                <a:lnTo>
                  <a:pt x="1374229" y="494562"/>
                </a:lnTo>
                <a:lnTo>
                  <a:pt x="1369467" y="477421"/>
                </a:lnTo>
                <a:lnTo>
                  <a:pt x="1365023" y="460280"/>
                </a:lnTo>
                <a:lnTo>
                  <a:pt x="1359944" y="443773"/>
                </a:lnTo>
                <a:lnTo>
                  <a:pt x="1074888" y="443773"/>
                </a:lnTo>
                <a:close/>
                <a:moveTo>
                  <a:pt x="716505" y="443773"/>
                </a:moveTo>
                <a:lnTo>
                  <a:pt x="711426" y="460280"/>
                </a:lnTo>
                <a:lnTo>
                  <a:pt x="706664" y="477421"/>
                </a:lnTo>
                <a:lnTo>
                  <a:pt x="702220" y="494562"/>
                </a:lnTo>
                <a:lnTo>
                  <a:pt x="698094" y="512339"/>
                </a:lnTo>
                <a:lnTo>
                  <a:pt x="694284" y="530115"/>
                </a:lnTo>
                <a:lnTo>
                  <a:pt x="690475" y="548209"/>
                </a:lnTo>
                <a:lnTo>
                  <a:pt x="687301" y="566620"/>
                </a:lnTo>
                <a:lnTo>
                  <a:pt x="683809" y="585031"/>
                </a:lnTo>
                <a:lnTo>
                  <a:pt x="681270" y="603442"/>
                </a:lnTo>
                <a:lnTo>
                  <a:pt x="678730" y="622171"/>
                </a:lnTo>
                <a:lnTo>
                  <a:pt x="676508" y="641535"/>
                </a:lnTo>
                <a:lnTo>
                  <a:pt x="674604" y="660581"/>
                </a:lnTo>
                <a:lnTo>
                  <a:pt x="673334" y="680262"/>
                </a:lnTo>
                <a:lnTo>
                  <a:pt x="672064" y="699625"/>
                </a:lnTo>
                <a:lnTo>
                  <a:pt x="671112" y="719306"/>
                </a:lnTo>
                <a:lnTo>
                  <a:pt x="670159" y="738987"/>
                </a:lnTo>
                <a:lnTo>
                  <a:pt x="1001243" y="738987"/>
                </a:lnTo>
                <a:lnTo>
                  <a:pt x="1001243" y="443773"/>
                </a:lnTo>
                <a:lnTo>
                  <a:pt x="716505" y="443773"/>
                </a:lnTo>
                <a:close/>
                <a:moveTo>
                  <a:pt x="467954" y="443773"/>
                </a:moveTo>
                <a:lnTo>
                  <a:pt x="458748" y="460280"/>
                </a:lnTo>
                <a:lnTo>
                  <a:pt x="450178" y="477104"/>
                </a:lnTo>
                <a:lnTo>
                  <a:pt x="442242" y="494245"/>
                </a:lnTo>
                <a:lnTo>
                  <a:pt x="434306" y="511704"/>
                </a:lnTo>
                <a:lnTo>
                  <a:pt x="427005" y="529480"/>
                </a:lnTo>
                <a:lnTo>
                  <a:pt x="420339" y="547574"/>
                </a:lnTo>
                <a:lnTo>
                  <a:pt x="413990" y="565350"/>
                </a:lnTo>
                <a:lnTo>
                  <a:pt x="408594" y="584396"/>
                </a:lnTo>
                <a:lnTo>
                  <a:pt x="403515" y="602808"/>
                </a:lnTo>
                <a:lnTo>
                  <a:pt x="399071" y="621536"/>
                </a:lnTo>
                <a:lnTo>
                  <a:pt x="394944" y="640582"/>
                </a:lnTo>
                <a:lnTo>
                  <a:pt x="391452" y="659946"/>
                </a:lnTo>
                <a:lnTo>
                  <a:pt x="388595" y="679309"/>
                </a:lnTo>
                <a:lnTo>
                  <a:pt x="386373" y="699308"/>
                </a:lnTo>
                <a:lnTo>
                  <a:pt x="384469" y="718988"/>
                </a:lnTo>
                <a:lnTo>
                  <a:pt x="383516" y="738987"/>
                </a:lnTo>
                <a:lnTo>
                  <a:pt x="596515" y="738987"/>
                </a:lnTo>
                <a:lnTo>
                  <a:pt x="597150" y="719306"/>
                </a:lnTo>
                <a:lnTo>
                  <a:pt x="598102" y="699308"/>
                </a:lnTo>
                <a:lnTo>
                  <a:pt x="599054" y="680262"/>
                </a:lnTo>
                <a:lnTo>
                  <a:pt x="600641" y="660581"/>
                </a:lnTo>
                <a:lnTo>
                  <a:pt x="602229" y="641535"/>
                </a:lnTo>
                <a:lnTo>
                  <a:pt x="604451" y="622488"/>
                </a:lnTo>
                <a:lnTo>
                  <a:pt x="606673" y="603760"/>
                </a:lnTo>
                <a:lnTo>
                  <a:pt x="608577" y="585031"/>
                </a:lnTo>
                <a:lnTo>
                  <a:pt x="611752" y="566620"/>
                </a:lnTo>
                <a:lnTo>
                  <a:pt x="614608" y="548526"/>
                </a:lnTo>
                <a:lnTo>
                  <a:pt x="618100" y="530433"/>
                </a:lnTo>
                <a:lnTo>
                  <a:pt x="621592" y="512656"/>
                </a:lnTo>
                <a:lnTo>
                  <a:pt x="625401" y="495197"/>
                </a:lnTo>
                <a:lnTo>
                  <a:pt x="629528" y="477738"/>
                </a:lnTo>
                <a:lnTo>
                  <a:pt x="633654" y="460280"/>
                </a:lnTo>
                <a:lnTo>
                  <a:pt x="638099" y="443773"/>
                </a:lnTo>
                <a:lnTo>
                  <a:pt x="467954" y="443773"/>
                </a:lnTo>
                <a:close/>
                <a:moveTo>
                  <a:pt x="1306615" y="168557"/>
                </a:moveTo>
                <a:lnTo>
                  <a:pt x="1314234" y="178715"/>
                </a:lnTo>
                <a:lnTo>
                  <a:pt x="1322487" y="189826"/>
                </a:lnTo>
                <a:lnTo>
                  <a:pt x="1329788" y="200936"/>
                </a:lnTo>
                <a:lnTo>
                  <a:pt x="1337406" y="212046"/>
                </a:lnTo>
                <a:lnTo>
                  <a:pt x="1345025" y="223791"/>
                </a:lnTo>
                <a:lnTo>
                  <a:pt x="1352326" y="235536"/>
                </a:lnTo>
                <a:lnTo>
                  <a:pt x="1359309" y="247916"/>
                </a:lnTo>
                <a:lnTo>
                  <a:pt x="1365975" y="260613"/>
                </a:lnTo>
                <a:lnTo>
                  <a:pt x="1372959" y="272993"/>
                </a:lnTo>
                <a:lnTo>
                  <a:pt x="1379308" y="286326"/>
                </a:lnTo>
                <a:lnTo>
                  <a:pt x="1385656" y="299658"/>
                </a:lnTo>
                <a:lnTo>
                  <a:pt x="1391688" y="312990"/>
                </a:lnTo>
                <a:lnTo>
                  <a:pt x="1398036" y="326957"/>
                </a:lnTo>
                <a:lnTo>
                  <a:pt x="1403433" y="340924"/>
                </a:lnTo>
                <a:lnTo>
                  <a:pt x="1409464" y="355209"/>
                </a:lnTo>
                <a:lnTo>
                  <a:pt x="1414543" y="369811"/>
                </a:lnTo>
                <a:lnTo>
                  <a:pt x="1559293" y="369811"/>
                </a:lnTo>
                <a:lnTo>
                  <a:pt x="1546913" y="353939"/>
                </a:lnTo>
                <a:lnTo>
                  <a:pt x="1533581" y="338067"/>
                </a:lnTo>
                <a:lnTo>
                  <a:pt x="1520248" y="322831"/>
                </a:lnTo>
                <a:lnTo>
                  <a:pt x="1505964" y="308229"/>
                </a:lnTo>
                <a:lnTo>
                  <a:pt x="1491679" y="293627"/>
                </a:lnTo>
                <a:lnTo>
                  <a:pt x="1476760" y="280294"/>
                </a:lnTo>
                <a:lnTo>
                  <a:pt x="1461523" y="266645"/>
                </a:lnTo>
                <a:lnTo>
                  <a:pt x="1445969" y="253630"/>
                </a:lnTo>
                <a:lnTo>
                  <a:pt x="1429780" y="240932"/>
                </a:lnTo>
                <a:lnTo>
                  <a:pt x="1412956" y="229187"/>
                </a:lnTo>
                <a:lnTo>
                  <a:pt x="1396132" y="217760"/>
                </a:lnTo>
                <a:lnTo>
                  <a:pt x="1378673" y="206650"/>
                </a:lnTo>
                <a:lnTo>
                  <a:pt x="1361531" y="196492"/>
                </a:lnTo>
                <a:lnTo>
                  <a:pt x="1343438" y="186651"/>
                </a:lnTo>
                <a:lnTo>
                  <a:pt x="1325026" y="177128"/>
                </a:lnTo>
                <a:lnTo>
                  <a:pt x="1306615" y="168557"/>
                </a:lnTo>
                <a:close/>
                <a:moveTo>
                  <a:pt x="770151" y="168557"/>
                </a:moveTo>
                <a:lnTo>
                  <a:pt x="751423" y="177128"/>
                </a:lnTo>
                <a:lnTo>
                  <a:pt x="733329" y="186651"/>
                </a:lnTo>
                <a:lnTo>
                  <a:pt x="715235" y="196492"/>
                </a:lnTo>
                <a:lnTo>
                  <a:pt x="697459" y="206650"/>
                </a:lnTo>
                <a:lnTo>
                  <a:pt x="680317" y="217760"/>
                </a:lnTo>
                <a:lnTo>
                  <a:pt x="663176" y="229187"/>
                </a:lnTo>
                <a:lnTo>
                  <a:pt x="646669" y="240932"/>
                </a:lnTo>
                <a:lnTo>
                  <a:pt x="630798" y="253630"/>
                </a:lnTo>
                <a:lnTo>
                  <a:pt x="614926" y="266645"/>
                </a:lnTo>
                <a:lnTo>
                  <a:pt x="599372" y="280294"/>
                </a:lnTo>
                <a:lnTo>
                  <a:pt x="584770" y="293627"/>
                </a:lnTo>
                <a:lnTo>
                  <a:pt x="570485" y="308229"/>
                </a:lnTo>
                <a:lnTo>
                  <a:pt x="556518" y="322831"/>
                </a:lnTo>
                <a:lnTo>
                  <a:pt x="542868" y="338067"/>
                </a:lnTo>
                <a:lnTo>
                  <a:pt x="529536" y="353939"/>
                </a:lnTo>
                <a:lnTo>
                  <a:pt x="516839" y="369811"/>
                </a:lnTo>
                <a:lnTo>
                  <a:pt x="661906" y="369811"/>
                </a:lnTo>
                <a:lnTo>
                  <a:pt x="667303" y="355209"/>
                </a:lnTo>
                <a:lnTo>
                  <a:pt x="673016" y="340924"/>
                </a:lnTo>
                <a:lnTo>
                  <a:pt x="678730" y="326957"/>
                </a:lnTo>
                <a:lnTo>
                  <a:pt x="684761" y="312990"/>
                </a:lnTo>
                <a:lnTo>
                  <a:pt x="690793" y="299658"/>
                </a:lnTo>
                <a:lnTo>
                  <a:pt x="697141" y="286326"/>
                </a:lnTo>
                <a:lnTo>
                  <a:pt x="703808" y="272993"/>
                </a:lnTo>
                <a:lnTo>
                  <a:pt x="710474" y="260613"/>
                </a:lnTo>
                <a:lnTo>
                  <a:pt x="717457" y="247916"/>
                </a:lnTo>
                <a:lnTo>
                  <a:pt x="724441" y="235536"/>
                </a:lnTo>
                <a:lnTo>
                  <a:pt x="731424" y="223791"/>
                </a:lnTo>
                <a:lnTo>
                  <a:pt x="738725" y="212046"/>
                </a:lnTo>
                <a:lnTo>
                  <a:pt x="746661" y="200936"/>
                </a:lnTo>
                <a:lnTo>
                  <a:pt x="754280" y="189826"/>
                </a:lnTo>
                <a:lnTo>
                  <a:pt x="762215" y="178715"/>
                </a:lnTo>
                <a:lnTo>
                  <a:pt x="770151" y="168557"/>
                </a:lnTo>
                <a:close/>
                <a:moveTo>
                  <a:pt x="1074888" y="112372"/>
                </a:moveTo>
                <a:lnTo>
                  <a:pt x="1074888" y="369811"/>
                </a:lnTo>
                <a:lnTo>
                  <a:pt x="1333597" y="369811"/>
                </a:lnTo>
                <a:lnTo>
                  <a:pt x="1324392" y="347908"/>
                </a:lnTo>
                <a:lnTo>
                  <a:pt x="1314551" y="326640"/>
                </a:lnTo>
                <a:lnTo>
                  <a:pt x="1304393" y="306324"/>
                </a:lnTo>
                <a:lnTo>
                  <a:pt x="1293600" y="286326"/>
                </a:lnTo>
                <a:lnTo>
                  <a:pt x="1282490" y="267597"/>
                </a:lnTo>
                <a:lnTo>
                  <a:pt x="1271063" y="249503"/>
                </a:lnTo>
                <a:lnTo>
                  <a:pt x="1259318" y="232362"/>
                </a:lnTo>
                <a:lnTo>
                  <a:pt x="1247255" y="215538"/>
                </a:lnTo>
                <a:lnTo>
                  <a:pt x="1234558" y="199983"/>
                </a:lnTo>
                <a:lnTo>
                  <a:pt x="1221860" y="185699"/>
                </a:lnTo>
                <a:lnTo>
                  <a:pt x="1215194" y="178715"/>
                </a:lnTo>
                <a:lnTo>
                  <a:pt x="1208528" y="172049"/>
                </a:lnTo>
                <a:lnTo>
                  <a:pt x="1201862" y="165383"/>
                </a:lnTo>
                <a:lnTo>
                  <a:pt x="1194878" y="159352"/>
                </a:lnTo>
                <a:lnTo>
                  <a:pt x="1188212" y="153321"/>
                </a:lnTo>
                <a:lnTo>
                  <a:pt x="1181229" y="147924"/>
                </a:lnTo>
                <a:lnTo>
                  <a:pt x="1174245" y="142210"/>
                </a:lnTo>
                <a:lnTo>
                  <a:pt x="1167262" y="137131"/>
                </a:lnTo>
                <a:lnTo>
                  <a:pt x="1159961" y="132370"/>
                </a:lnTo>
                <a:lnTo>
                  <a:pt x="1152977" y="127608"/>
                </a:lnTo>
                <a:lnTo>
                  <a:pt x="1145359" y="123164"/>
                </a:lnTo>
                <a:lnTo>
                  <a:pt x="1138058" y="119038"/>
                </a:lnTo>
                <a:lnTo>
                  <a:pt x="1122503" y="116816"/>
                </a:lnTo>
                <a:lnTo>
                  <a:pt x="1106632" y="114911"/>
                </a:lnTo>
                <a:lnTo>
                  <a:pt x="1090760" y="113641"/>
                </a:lnTo>
                <a:lnTo>
                  <a:pt x="1074888" y="112372"/>
                </a:lnTo>
                <a:close/>
                <a:moveTo>
                  <a:pt x="1001243" y="112372"/>
                </a:moveTo>
                <a:lnTo>
                  <a:pt x="985372" y="113641"/>
                </a:lnTo>
                <a:lnTo>
                  <a:pt x="969500" y="114911"/>
                </a:lnTo>
                <a:lnTo>
                  <a:pt x="953628" y="116816"/>
                </a:lnTo>
                <a:lnTo>
                  <a:pt x="938391" y="119038"/>
                </a:lnTo>
                <a:lnTo>
                  <a:pt x="930773" y="123164"/>
                </a:lnTo>
                <a:lnTo>
                  <a:pt x="923789" y="127608"/>
                </a:lnTo>
                <a:lnTo>
                  <a:pt x="916488" y="132370"/>
                </a:lnTo>
                <a:lnTo>
                  <a:pt x="909505" y="137131"/>
                </a:lnTo>
                <a:lnTo>
                  <a:pt x="902204" y="142210"/>
                </a:lnTo>
                <a:lnTo>
                  <a:pt x="895220" y="147924"/>
                </a:lnTo>
                <a:lnTo>
                  <a:pt x="888554" y="153321"/>
                </a:lnTo>
                <a:lnTo>
                  <a:pt x="881571" y="159352"/>
                </a:lnTo>
                <a:lnTo>
                  <a:pt x="874587" y="165383"/>
                </a:lnTo>
                <a:lnTo>
                  <a:pt x="867921" y="172049"/>
                </a:lnTo>
                <a:lnTo>
                  <a:pt x="861255" y="178715"/>
                </a:lnTo>
                <a:lnTo>
                  <a:pt x="854589" y="185699"/>
                </a:lnTo>
                <a:lnTo>
                  <a:pt x="841574" y="199983"/>
                </a:lnTo>
                <a:lnTo>
                  <a:pt x="829194" y="215538"/>
                </a:lnTo>
                <a:lnTo>
                  <a:pt x="817132" y="232362"/>
                </a:lnTo>
                <a:lnTo>
                  <a:pt x="805069" y="249503"/>
                </a:lnTo>
                <a:lnTo>
                  <a:pt x="793641" y="267597"/>
                </a:lnTo>
                <a:lnTo>
                  <a:pt x="782849" y="286326"/>
                </a:lnTo>
                <a:lnTo>
                  <a:pt x="772056" y="306324"/>
                </a:lnTo>
                <a:lnTo>
                  <a:pt x="762215" y="326640"/>
                </a:lnTo>
                <a:lnTo>
                  <a:pt x="752058" y="347908"/>
                </a:lnTo>
                <a:lnTo>
                  <a:pt x="742852" y="369811"/>
                </a:lnTo>
                <a:lnTo>
                  <a:pt x="1001243" y="369811"/>
                </a:lnTo>
                <a:lnTo>
                  <a:pt x="1001243" y="112372"/>
                </a:lnTo>
                <a:close/>
                <a:moveTo>
                  <a:pt x="1018702" y="0"/>
                </a:moveTo>
                <a:lnTo>
                  <a:pt x="1038066" y="0"/>
                </a:lnTo>
                <a:lnTo>
                  <a:pt x="1058064" y="0"/>
                </a:lnTo>
                <a:lnTo>
                  <a:pt x="1077745" y="635"/>
                </a:lnTo>
                <a:lnTo>
                  <a:pt x="1097109" y="2222"/>
                </a:lnTo>
                <a:lnTo>
                  <a:pt x="1116790" y="4127"/>
                </a:lnTo>
                <a:lnTo>
                  <a:pt x="1135836" y="6349"/>
                </a:lnTo>
                <a:lnTo>
                  <a:pt x="1154882" y="8888"/>
                </a:lnTo>
                <a:lnTo>
                  <a:pt x="1173928" y="11745"/>
                </a:lnTo>
                <a:lnTo>
                  <a:pt x="1192656" y="15554"/>
                </a:lnTo>
                <a:lnTo>
                  <a:pt x="1211067" y="19363"/>
                </a:lnTo>
                <a:lnTo>
                  <a:pt x="1229479" y="23807"/>
                </a:lnTo>
                <a:lnTo>
                  <a:pt x="1247890" y="29204"/>
                </a:lnTo>
                <a:lnTo>
                  <a:pt x="1265984" y="34283"/>
                </a:lnTo>
                <a:lnTo>
                  <a:pt x="1284077" y="39997"/>
                </a:lnTo>
                <a:lnTo>
                  <a:pt x="1301854" y="46345"/>
                </a:lnTo>
                <a:lnTo>
                  <a:pt x="1318995" y="53011"/>
                </a:lnTo>
                <a:lnTo>
                  <a:pt x="1336454" y="59995"/>
                </a:lnTo>
                <a:lnTo>
                  <a:pt x="1353278" y="67931"/>
                </a:lnTo>
                <a:lnTo>
                  <a:pt x="1370420" y="75549"/>
                </a:lnTo>
                <a:lnTo>
                  <a:pt x="1386926" y="84120"/>
                </a:lnTo>
                <a:lnTo>
                  <a:pt x="1403433" y="92373"/>
                </a:lnTo>
                <a:lnTo>
                  <a:pt x="1419622" y="101579"/>
                </a:lnTo>
                <a:lnTo>
                  <a:pt x="1435494" y="110784"/>
                </a:lnTo>
                <a:lnTo>
                  <a:pt x="1451365" y="120942"/>
                </a:lnTo>
                <a:lnTo>
                  <a:pt x="1466602" y="131100"/>
                </a:lnTo>
                <a:lnTo>
                  <a:pt x="1482156" y="141576"/>
                </a:lnTo>
                <a:lnTo>
                  <a:pt x="1496758" y="152686"/>
                </a:lnTo>
                <a:lnTo>
                  <a:pt x="1511360" y="163796"/>
                </a:lnTo>
                <a:lnTo>
                  <a:pt x="1525962" y="175224"/>
                </a:lnTo>
                <a:lnTo>
                  <a:pt x="1539929" y="187286"/>
                </a:lnTo>
                <a:lnTo>
                  <a:pt x="1553579" y="199349"/>
                </a:lnTo>
                <a:lnTo>
                  <a:pt x="1567229" y="212046"/>
                </a:lnTo>
                <a:lnTo>
                  <a:pt x="1579926" y="224743"/>
                </a:lnTo>
                <a:lnTo>
                  <a:pt x="1592941" y="237758"/>
                </a:lnTo>
                <a:lnTo>
                  <a:pt x="1605638" y="251408"/>
                </a:lnTo>
                <a:lnTo>
                  <a:pt x="1617701" y="265057"/>
                </a:lnTo>
                <a:lnTo>
                  <a:pt x="1629763" y="279025"/>
                </a:lnTo>
                <a:lnTo>
                  <a:pt x="1641191" y="293309"/>
                </a:lnTo>
                <a:lnTo>
                  <a:pt x="1652618" y="308229"/>
                </a:lnTo>
                <a:lnTo>
                  <a:pt x="1663411" y="323148"/>
                </a:lnTo>
                <a:lnTo>
                  <a:pt x="1674204" y="338385"/>
                </a:lnTo>
                <a:lnTo>
                  <a:pt x="1684044" y="353939"/>
                </a:lnTo>
                <a:lnTo>
                  <a:pt x="1693885" y="369493"/>
                </a:lnTo>
                <a:lnTo>
                  <a:pt x="1703091" y="385365"/>
                </a:lnTo>
                <a:lnTo>
                  <a:pt x="1712296" y="401554"/>
                </a:lnTo>
                <a:lnTo>
                  <a:pt x="1720867" y="418061"/>
                </a:lnTo>
                <a:lnTo>
                  <a:pt x="1729438" y="434567"/>
                </a:lnTo>
                <a:lnTo>
                  <a:pt x="1737056" y="451709"/>
                </a:lnTo>
                <a:lnTo>
                  <a:pt x="1744992" y="468533"/>
                </a:lnTo>
                <a:lnTo>
                  <a:pt x="1751976" y="485992"/>
                </a:lnTo>
                <a:lnTo>
                  <a:pt x="1758324" y="503133"/>
                </a:lnTo>
                <a:lnTo>
                  <a:pt x="1764673" y="520910"/>
                </a:lnTo>
                <a:lnTo>
                  <a:pt x="1770704" y="539003"/>
                </a:lnTo>
                <a:lnTo>
                  <a:pt x="1775783" y="557097"/>
                </a:lnTo>
                <a:lnTo>
                  <a:pt x="1780862" y="575508"/>
                </a:lnTo>
                <a:lnTo>
                  <a:pt x="1785306" y="593919"/>
                </a:lnTo>
                <a:lnTo>
                  <a:pt x="1789433" y="612331"/>
                </a:lnTo>
                <a:lnTo>
                  <a:pt x="1793242" y="631059"/>
                </a:lnTo>
                <a:lnTo>
                  <a:pt x="1796099" y="650423"/>
                </a:lnTo>
                <a:lnTo>
                  <a:pt x="1798956" y="669151"/>
                </a:lnTo>
                <a:lnTo>
                  <a:pt x="1801178" y="688515"/>
                </a:lnTo>
                <a:lnTo>
                  <a:pt x="1802765" y="707878"/>
                </a:lnTo>
                <a:lnTo>
                  <a:pt x="1804035" y="727242"/>
                </a:lnTo>
                <a:lnTo>
                  <a:pt x="1804987" y="746923"/>
                </a:lnTo>
                <a:lnTo>
                  <a:pt x="1804987" y="766921"/>
                </a:lnTo>
                <a:lnTo>
                  <a:pt x="1804987" y="786285"/>
                </a:lnTo>
                <a:lnTo>
                  <a:pt x="1804035" y="806283"/>
                </a:lnTo>
                <a:lnTo>
                  <a:pt x="1802765" y="825646"/>
                </a:lnTo>
                <a:lnTo>
                  <a:pt x="1801178" y="845010"/>
                </a:lnTo>
                <a:lnTo>
                  <a:pt x="1798956" y="864056"/>
                </a:lnTo>
                <a:lnTo>
                  <a:pt x="1796099" y="883419"/>
                </a:lnTo>
                <a:lnTo>
                  <a:pt x="1793242" y="902465"/>
                </a:lnTo>
                <a:lnTo>
                  <a:pt x="1789433" y="921194"/>
                </a:lnTo>
                <a:lnTo>
                  <a:pt x="1785306" y="939605"/>
                </a:lnTo>
                <a:lnTo>
                  <a:pt x="1780862" y="958016"/>
                </a:lnTo>
                <a:lnTo>
                  <a:pt x="1775783" y="976428"/>
                </a:lnTo>
                <a:lnTo>
                  <a:pt x="1770704" y="994521"/>
                </a:lnTo>
                <a:lnTo>
                  <a:pt x="1764673" y="1012298"/>
                </a:lnTo>
                <a:lnTo>
                  <a:pt x="1758324" y="1030074"/>
                </a:lnTo>
                <a:lnTo>
                  <a:pt x="1751976" y="1047851"/>
                </a:lnTo>
                <a:lnTo>
                  <a:pt x="1744992" y="1064992"/>
                </a:lnTo>
                <a:lnTo>
                  <a:pt x="1737056" y="1082134"/>
                </a:lnTo>
                <a:lnTo>
                  <a:pt x="1729438" y="1098958"/>
                </a:lnTo>
                <a:lnTo>
                  <a:pt x="1720867" y="1115464"/>
                </a:lnTo>
                <a:lnTo>
                  <a:pt x="1712296" y="1132288"/>
                </a:lnTo>
                <a:lnTo>
                  <a:pt x="1703091" y="1147843"/>
                </a:lnTo>
                <a:lnTo>
                  <a:pt x="1693885" y="1164349"/>
                </a:lnTo>
                <a:lnTo>
                  <a:pt x="1684044" y="1179586"/>
                </a:lnTo>
                <a:lnTo>
                  <a:pt x="1674204" y="1195140"/>
                </a:lnTo>
                <a:lnTo>
                  <a:pt x="1663411" y="1210377"/>
                </a:lnTo>
                <a:lnTo>
                  <a:pt x="1652618" y="1225297"/>
                </a:lnTo>
                <a:lnTo>
                  <a:pt x="1641191" y="1239898"/>
                </a:lnTo>
                <a:lnTo>
                  <a:pt x="1629763" y="1254183"/>
                </a:lnTo>
                <a:lnTo>
                  <a:pt x="1617701" y="1268150"/>
                </a:lnTo>
                <a:lnTo>
                  <a:pt x="1605638" y="1282117"/>
                </a:lnTo>
                <a:lnTo>
                  <a:pt x="1592941" y="1295449"/>
                </a:lnTo>
                <a:lnTo>
                  <a:pt x="1579926" y="1308782"/>
                </a:lnTo>
                <a:lnTo>
                  <a:pt x="1567229" y="1321797"/>
                </a:lnTo>
                <a:lnTo>
                  <a:pt x="1553579" y="1334176"/>
                </a:lnTo>
                <a:lnTo>
                  <a:pt x="1539929" y="1346239"/>
                </a:lnTo>
                <a:lnTo>
                  <a:pt x="1525962" y="1357984"/>
                </a:lnTo>
                <a:lnTo>
                  <a:pt x="1511360" y="1370047"/>
                </a:lnTo>
                <a:lnTo>
                  <a:pt x="1496758" y="1381157"/>
                </a:lnTo>
                <a:lnTo>
                  <a:pt x="1482156" y="1391949"/>
                </a:lnTo>
                <a:lnTo>
                  <a:pt x="1466602" y="1402425"/>
                </a:lnTo>
                <a:lnTo>
                  <a:pt x="1451365" y="1412583"/>
                </a:lnTo>
                <a:lnTo>
                  <a:pt x="1435494" y="1422423"/>
                </a:lnTo>
                <a:lnTo>
                  <a:pt x="1419622" y="1431946"/>
                </a:lnTo>
                <a:lnTo>
                  <a:pt x="1403433" y="1441152"/>
                </a:lnTo>
                <a:lnTo>
                  <a:pt x="1386926" y="1449723"/>
                </a:lnTo>
                <a:lnTo>
                  <a:pt x="1370420" y="1457976"/>
                </a:lnTo>
                <a:lnTo>
                  <a:pt x="1353278" y="1465912"/>
                </a:lnTo>
                <a:lnTo>
                  <a:pt x="1336454" y="1473213"/>
                </a:lnTo>
                <a:lnTo>
                  <a:pt x="1318995" y="1480196"/>
                </a:lnTo>
                <a:lnTo>
                  <a:pt x="1301854" y="1487180"/>
                </a:lnTo>
                <a:lnTo>
                  <a:pt x="1284077" y="1493528"/>
                </a:lnTo>
                <a:lnTo>
                  <a:pt x="1265984" y="1498925"/>
                </a:lnTo>
                <a:lnTo>
                  <a:pt x="1247890" y="1504639"/>
                </a:lnTo>
                <a:lnTo>
                  <a:pt x="1229479" y="1509400"/>
                </a:lnTo>
                <a:lnTo>
                  <a:pt x="1211067" y="1514162"/>
                </a:lnTo>
                <a:lnTo>
                  <a:pt x="1192656" y="1518288"/>
                </a:lnTo>
                <a:lnTo>
                  <a:pt x="1173928" y="1521463"/>
                </a:lnTo>
                <a:lnTo>
                  <a:pt x="1154882" y="1524637"/>
                </a:lnTo>
                <a:lnTo>
                  <a:pt x="1135836" y="1527494"/>
                </a:lnTo>
                <a:lnTo>
                  <a:pt x="1116790" y="1529716"/>
                </a:lnTo>
                <a:lnTo>
                  <a:pt x="1097109" y="1531303"/>
                </a:lnTo>
                <a:lnTo>
                  <a:pt x="1077745" y="1532573"/>
                </a:lnTo>
                <a:lnTo>
                  <a:pt x="1058064" y="1533208"/>
                </a:lnTo>
                <a:lnTo>
                  <a:pt x="1038066" y="1533525"/>
                </a:lnTo>
                <a:lnTo>
                  <a:pt x="1018702" y="1533208"/>
                </a:lnTo>
                <a:lnTo>
                  <a:pt x="998704" y="1532573"/>
                </a:lnTo>
                <a:lnTo>
                  <a:pt x="979340" y="1531303"/>
                </a:lnTo>
                <a:lnTo>
                  <a:pt x="959977" y="1529716"/>
                </a:lnTo>
                <a:lnTo>
                  <a:pt x="940931" y="1527494"/>
                </a:lnTo>
                <a:lnTo>
                  <a:pt x="921567" y="1524637"/>
                </a:lnTo>
                <a:lnTo>
                  <a:pt x="902839" y="1521463"/>
                </a:lnTo>
                <a:lnTo>
                  <a:pt x="884110" y="1518288"/>
                </a:lnTo>
                <a:lnTo>
                  <a:pt x="865382" y="1514162"/>
                </a:lnTo>
                <a:lnTo>
                  <a:pt x="846970" y="1509400"/>
                </a:lnTo>
                <a:lnTo>
                  <a:pt x="828559" y="1504639"/>
                </a:lnTo>
                <a:lnTo>
                  <a:pt x="810465" y="1498925"/>
                </a:lnTo>
                <a:lnTo>
                  <a:pt x="792689" y="1493528"/>
                </a:lnTo>
                <a:lnTo>
                  <a:pt x="774913" y="1487180"/>
                </a:lnTo>
                <a:lnTo>
                  <a:pt x="757136" y="1480196"/>
                </a:lnTo>
                <a:lnTo>
                  <a:pt x="739995" y="1473213"/>
                </a:lnTo>
                <a:lnTo>
                  <a:pt x="722854" y="1465912"/>
                </a:lnTo>
                <a:lnTo>
                  <a:pt x="706030" y="1457976"/>
                </a:lnTo>
                <a:lnTo>
                  <a:pt x="689523" y="1449723"/>
                </a:lnTo>
                <a:lnTo>
                  <a:pt x="673334" y="1441152"/>
                </a:lnTo>
                <a:lnTo>
                  <a:pt x="657145" y="1431946"/>
                </a:lnTo>
                <a:lnTo>
                  <a:pt x="640956" y="1422423"/>
                </a:lnTo>
                <a:lnTo>
                  <a:pt x="625401" y="1412583"/>
                </a:lnTo>
                <a:lnTo>
                  <a:pt x="609847" y="1402425"/>
                </a:lnTo>
                <a:lnTo>
                  <a:pt x="594610" y="1391949"/>
                </a:lnTo>
                <a:lnTo>
                  <a:pt x="579691" y="1381157"/>
                </a:lnTo>
                <a:lnTo>
                  <a:pt x="565089" y="1370047"/>
                </a:lnTo>
                <a:lnTo>
                  <a:pt x="550804" y="1357984"/>
                </a:lnTo>
                <a:lnTo>
                  <a:pt x="536837" y="1346239"/>
                </a:lnTo>
                <a:lnTo>
                  <a:pt x="522870" y="1334176"/>
                </a:lnTo>
                <a:lnTo>
                  <a:pt x="509538" y="1321797"/>
                </a:lnTo>
                <a:lnTo>
                  <a:pt x="496205" y="1308782"/>
                </a:lnTo>
                <a:lnTo>
                  <a:pt x="483508" y="1295449"/>
                </a:lnTo>
                <a:lnTo>
                  <a:pt x="470811" y="1282117"/>
                </a:lnTo>
                <a:lnTo>
                  <a:pt x="458748" y="1268150"/>
                </a:lnTo>
                <a:lnTo>
                  <a:pt x="447003" y="1254183"/>
                </a:lnTo>
                <a:lnTo>
                  <a:pt x="435258" y="1239898"/>
                </a:lnTo>
                <a:lnTo>
                  <a:pt x="424148" y="1225297"/>
                </a:lnTo>
                <a:lnTo>
                  <a:pt x="413038" y="1210377"/>
                </a:lnTo>
                <a:lnTo>
                  <a:pt x="402562" y="1195140"/>
                </a:lnTo>
                <a:lnTo>
                  <a:pt x="392404" y="1179586"/>
                </a:lnTo>
                <a:lnTo>
                  <a:pt x="382881" y="1164349"/>
                </a:lnTo>
                <a:lnTo>
                  <a:pt x="373041" y="1147843"/>
                </a:lnTo>
                <a:lnTo>
                  <a:pt x="364470" y="1132288"/>
                </a:lnTo>
                <a:lnTo>
                  <a:pt x="355582" y="1115464"/>
                </a:lnTo>
                <a:lnTo>
                  <a:pt x="347329" y="1098958"/>
                </a:lnTo>
                <a:lnTo>
                  <a:pt x="339393" y="1082134"/>
                </a:lnTo>
                <a:lnTo>
                  <a:pt x="331775" y="1064992"/>
                </a:lnTo>
                <a:lnTo>
                  <a:pt x="324791" y="1047851"/>
                </a:lnTo>
                <a:lnTo>
                  <a:pt x="318125" y="1030074"/>
                </a:lnTo>
                <a:lnTo>
                  <a:pt x="312094" y="1012298"/>
                </a:lnTo>
                <a:lnTo>
                  <a:pt x="306062" y="994521"/>
                </a:lnTo>
                <a:lnTo>
                  <a:pt x="300666" y="976428"/>
                </a:lnTo>
                <a:lnTo>
                  <a:pt x="295904" y="958016"/>
                </a:lnTo>
                <a:lnTo>
                  <a:pt x="290825" y="939605"/>
                </a:lnTo>
                <a:lnTo>
                  <a:pt x="287016" y="921194"/>
                </a:lnTo>
                <a:lnTo>
                  <a:pt x="283525" y="902465"/>
                </a:lnTo>
                <a:lnTo>
                  <a:pt x="280350" y="883419"/>
                </a:lnTo>
                <a:lnTo>
                  <a:pt x="277811" y="864056"/>
                </a:lnTo>
                <a:lnTo>
                  <a:pt x="275589" y="845010"/>
                </a:lnTo>
                <a:lnTo>
                  <a:pt x="273684" y="825646"/>
                </a:lnTo>
                <a:lnTo>
                  <a:pt x="272414" y="806283"/>
                </a:lnTo>
                <a:lnTo>
                  <a:pt x="271779" y="786285"/>
                </a:lnTo>
                <a:lnTo>
                  <a:pt x="271462" y="766921"/>
                </a:lnTo>
                <a:lnTo>
                  <a:pt x="271779" y="746923"/>
                </a:lnTo>
                <a:lnTo>
                  <a:pt x="272414" y="727242"/>
                </a:lnTo>
                <a:lnTo>
                  <a:pt x="273684" y="707878"/>
                </a:lnTo>
                <a:lnTo>
                  <a:pt x="275589" y="688515"/>
                </a:lnTo>
                <a:lnTo>
                  <a:pt x="277811" y="669151"/>
                </a:lnTo>
                <a:lnTo>
                  <a:pt x="280350" y="650423"/>
                </a:lnTo>
                <a:lnTo>
                  <a:pt x="283525" y="631059"/>
                </a:lnTo>
                <a:lnTo>
                  <a:pt x="287016" y="612331"/>
                </a:lnTo>
                <a:lnTo>
                  <a:pt x="290825" y="593919"/>
                </a:lnTo>
                <a:lnTo>
                  <a:pt x="295904" y="575508"/>
                </a:lnTo>
                <a:lnTo>
                  <a:pt x="300666" y="557097"/>
                </a:lnTo>
                <a:lnTo>
                  <a:pt x="306062" y="539003"/>
                </a:lnTo>
                <a:lnTo>
                  <a:pt x="312094" y="520910"/>
                </a:lnTo>
                <a:lnTo>
                  <a:pt x="318125" y="503133"/>
                </a:lnTo>
                <a:lnTo>
                  <a:pt x="324791" y="485992"/>
                </a:lnTo>
                <a:lnTo>
                  <a:pt x="331775" y="468533"/>
                </a:lnTo>
                <a:lnTo>
                  <a:pt x="339393" y="451709"/>
                </a:lnTo>
                <a:lnTo>
                  <a:pt x="347329" y="434567"/>
                </a:lnTo>
                <a:lnTo>
                  <a:pt x="355582" y="418061"/>
                </a:lnTo>
                <a:lnTo>
                  <a:pt x="364470" y="401554"/>
                </a:lnTo>
                <a:lnTo>
                  <a:pt x="373041" y="385365"/>
                </a:lnTo>
                <a:lnTo>
                  <a:pt x="382881" y="369493"/>
                </a:lnTo>
                <a:lnTo>
                  <a:pt x="392404" y="353939"/>
                </a:lnTo>
                <a:lnTo>
                  <a:pt x="402562" y="338385"/>
                </a:lnTo>
                <a:lnTo>
                  <a:pt x="413038" y="323148"/>
                </a:lnTo>
                <a:lnTo>
                  <a:pt x="424148" y="308229"/>
                </a:lnTo>
                <a:lnTo>
                  <a:pt x="435258" y="293309"/>
                </a:lnTo>
                <a:lnTo>
                  <a:pt x="447003" y="279025"/>
                </a:lnTo>
                <a:lnTo>
                  <a:pt x="458748" y="265057"/>
                </a:lnTo>
                <a:lnTo>
                  <a:pt x="470811" y="251408"/>
                </a:lnTo>
                <a:lnTo>
                  <a:pt x="483508" y="237758"/>
                </a:lnTo>
                <a:lnTo>
                  <a:pt x="496205" y="224743"/>
                </a:lnTo>
                <a:lnTo>
                  <a:pt x="509538" y="212046"/>
                </a:lnTo>
                <a:lnTo>
                  <a:pt x="522870" y="199349"/>
                </a:lnTo>
                <a:lnTo>
                  <a:pt x="536837" y="187286"/>
                </a:lnTo>
                <a:lnTo>
                  <a:pt x="550804" y="175224"/>
                </a:lnTo>
                <a:lnTo>
                  <a:pt x="565089" y="163796"/>
                </a:lnTo>
                <a:lnTo>
                  <a:pt x="579691" y="152686"/>
                </a:lnTo>
                <a:lnTo>
                  <a:pt x="594610" y="141576"/>
                </a:lnTo>
                <a:lnTo>
                  <a:pt x="609847" y="131100"/>
                </a:lnTo>
                <a:lnTo>
                  <a:pt x="625401" y="120942"/>
                </a:lnTo>
                <a:lnTo>
                  <a:pt x="640956" y="110784"/>
                </a:lnTo>
                <a:lnTo>
                  <a:pt x="657145" y="101579"/>
                </a:lnTo>
                <a:lnTo>
                  <a:pt x="673334" y="92373"/>
                </a:lnTo>
                <a:lnTo>
                  <a:pt x="689523" y="84120"/>
                </a:lnTo>
                <a:lnTo>
                  <a:pt x="706030" y="75549"/>
                </a:lnTo>
                <a:lnTo>
                  <a:pt x="722854" y="67931"/>
                </a:lnTo>
                <a:lnTo>
                  <a:pt x="739995" y="59995"/>
                </a:lnTo>
                <a:lnTo>
                  <a:pt x="757136" y="53011"/>
                </a:lnTo>
                <a:lnTo>
                  <a:pt x="774913" y="46345"/>
                </a:lnTo>
                <a:lnTo>
                  <a:pt x="792689" y="39997"/>
                </a:lnTo>
                <a:lnTo>
                  <a:pt x="810465" y="34283"/>
                </a:lnTo>
                <a:lnTo>
                  <a:pt x="828559" y="29204"/>
                </a:lnTo>
                <a:lnTo>
                  <a:pt x="846970" y="23807"/>
                </a:lnTo>
                <a:lnTo>
                  <a:pt x="865382" y="19363"/>
                </a:lnTo>
                <a:lnTo>
                  <a:pt x="884110" y="15554"/>
                </a:lnTo>
                <a:lnTo>
                  <a:pt x="902839" y="11745"/>
                </a:lnTo>
                <a:lnTo>
                  <a:pt x="921567" y="8888"/>
                </a:lnTo>
                <a:lnTo>
                  <a:pt x="940931" y="6349"/>
                </a:lnTo>
                <a:lnTo>
                  <a:pt x="959977" y="4127"/>
                </a:lnTo>
                <a:lnTo>
                  <a:pt x="979340" y="2222"/>
                </a:lnTo>
                <a:lnTo>
                  <a:pt x="998704" y="635"/>
                </a:lnTo>
                <a:lnTo>
                  <a:pt x="1018702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TextBox 42"/>
          <p:cNvSpPr txBox="1">
            <a:spLocks noChangeArrowheads="1"/>
          </p:cNvSpPr>
          <p:nvPr/>
        </p:nvSpPr>
        <p:spPr bwMode="auto">
          <a:xfrm>
            <a:off x="1893262" y="3467838"/>
            <a:ext cx="2718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19" name="TextBox 43"/>
          <p:cNvSpPr txBox="1"/>
          <p:nvPr/>
        </p:nvSpPr>
        <p:spPr bwMode="auto">
          <a:xfrm>
            <a:off x="2126942" y="3782514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3865876" y="3039044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3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4633319" y="1708266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3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4633319" y="4369823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3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126758" y="1708266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39C00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3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126758" y="4369823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BB3BC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3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6914269" y="3039044"/>
            <a:ext cx="1411855" cy="1603682"/>
          </a:xfrm>
          <a:custGeom>
            <a:avLst/>
            <a:gdLst>
              <a:gd name="connsiteX0" fmla="*/ 0 w 1032977"/>
              <a:gd name="connsiteY0" fmla="*/ 449345 h 898690"/>
              <a:gd name="connsiteX1" fmla="*/ 224673 w 1032977"/>
              <a:gd name="connsiteY1" fmla="*/ 0 h 898690"/>
              <a:gd name="connsiteX2" fmla="*/ 808305 w 1032977"/>
              <a:gd name="connsiteY2" fmla="*/ 0 h 898690"/>
              <a:gd name="connsiteX3" fmla="*/ 1032977 w 1032977"/>
              <a:gd name="connsiteY3" fmla="*/ 449345 h 898690"/>
              <a:gd name="connsiteX4" fmla="*/ 808305 w 1032977"/>
              <a:gd name="connsiteY4" fmla="*/ 898690 h 898690"/>
              <a:gd name="connsiteX5" fmla="*/ 224673 w 1032977"/>
              <a:gd name="connsiteY5" fmla="*/ 898690 h 898690"/>
              <a:gd name="connsiteX6" fmla="*/ 0 w 1032977"/>
              <a:gd name="connsiteY6" fmla="*/ 449345 h 89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77" h="898690">
                <a:moveTo>
                  <a:pt x="516488" y="0"/>
                </a:moveTo>
                <a:lnTo>
                  <a:pt x="1032976" y="195466"/>
                </a:lnTo>
                <a:lnTo>
                  <a:pt x="1032976" y="703225"/>
                </a:lnTo>
                <a:lnTo>
                  <a:pt x="516489" y="898690"/>
                </a:lnTo>
                <a:lnTo>
                  <a:pt x="1" y="703225"/>
                </a:lnTo>
                <a:lnTo>
                  <a:pt x="1" y="195466"/>
                </a:lnTo>
                <a:lnTo>
                  <a:pt x="516488" y="0"/>
                </a:lnTo>
                <a:close/>
              </a:path>
            </a:pathLst>
          </a:custGeom>
          <a:solidFill>
            <a:srgbClr val="0373C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966" tIns="282893" rIns="261967" bIns="28289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ja-JP" altLang="en-US" sz="3200" kern="12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KSO_Shape"/>
          <p:cNvSpPr/>
          <p:nvPr/>
        </p:nvSpPr>
        <p:spPr bwMode="auto">
          <a:xfrm>
            <a:off x="4302698" y="3480885"/>
            <a:ext cx="538209" cy="720000"/>
          </a:xfrm>
          <a:custGeom>
            <a:avLst/>
            <a:gdLst>
              <a:gd name="T0" fmla="*/ 901841 w 1357313"/>
              <a:gd name="T1" fmla="*/ 1418297 h 2041525"/>
              <a:gd name="T2" fmla="*/ 952713 w 1357313"/>
              <a:gd name="T3" fmla="*/ 1537310 h 2041525"/>
              <a:gd name="T4" fmla="*/ 324238 w 1357313"/>
              <a:gd name="T5" fmla="*/ 1501582 h 2041525"/>
              <a:gd name="T6" fmla="*/ 380048 w 1357313"/>
              <a:gd name="T7" fmla="*/ 1395135 h 2041525"/>
              <a:gd name="T8" fmla="*/ 837417 w 1357313"/>
              <a:gd name="T9" fmla="*/ 530566 h 2041525"/>
              <a:gd name="T10" fmla="*/ 669920 w 1357313"/>
              <a:gd name="T11" fmla="*/ 686107 h 2041525"/>
              <a:gd name="T12" fmla="*/ 595424 w 1357313"/>
              <a:gd name="T13" fmla="*/ 686107 h 2041525"/>
              <a:gd name="T14" fmla="*/ 427927 w 1357313"/>
              <a:gd name="T15" fmla="*/ 530566 h 2041525"/>
              <a:gd name="T16" fmla="*/ 206486 w 1357313"/>
              <a:gd name="T17" fmla="*/ 405798 h 2041525"/>
              <a:gd name="T18" fmla="*/ 269716 w 1357313"/>
              <a:gd name="T19" fmla="*/ 553495 h 2041525"/>
              <a:gd name="T20" fmla="*/ 416183 w 1357313"/>
              <a:gd name="T21" fmla="*/ 730090 h 2041525"/>
              <a:gd name="T22" fmla="*/ 523871 w 1357313"/>
              <a:gd name="T23" fmla="*/ 839505 h 2041525"/>
              <a:gd name="T24" fmla="*/ 549065 w 1357313"/>
              <a:gd name="T25" fmla="*/ 957810 h 2041525"/>
              <a:gd name="T26" fmla="*/ 521401 w 1357313"/>
              <a:gd name="T27" fmla="*/ 1070930 h 2041525"/>
              <a:gd name="T28" fmla="*/ 406056 w 1357313"/>
              <a:gd name="T29" fmla="*/ 1185778 h 2041525"/>
              <a:gd name="T30" fmla="*/ 263047 w 1357313"/>
              <a:gd name="T31" fmla="*/ 1361879 h 2041525"/>
              <a:gd name="T32" fmla="*/ 205745 w 1357313"/>
              <a:gd name="T33" fmla="*/ 1502167 h 2041525"/>
              <a:gd name="T34" fmla="*/ 1072195 w 1357313"/>
              <a:gd name="T35" fmla="*/ 1557244 h 2041525"/>
              <a:gd name="T36" fmla="*/ 1021808 w 1357313"/>
              <a:gd name="T37" fmla="*/ 1393740 h 2041525"/>
              <a:gd name="T38" fmla="*/ 889667 w 1357313"/>
              <a:gd name="T39" fmla="*/ 1217639 h 2041525"/>
              <a:gd name="T40" fmla="*/ 755797 w 1357313"/>
              <a:gd name="T41" fmla="*/ 1087231 h 2041525"/>
              <a:gd name="T42" fmla="*/ 719983 w 1357313"/>
              <a:gd name="T43" fmla="*/ 986954 h 2041525"/>
              <a:gd name="T44" fmla="*/ 728381 w 1357313"/>
              <a:gd name="T45" fmla="*/ 880504 h 2041525"/>
              <a:gd name="T46" fmla="*/ 790870 w 1357313"/>
              <a:gd name="T47" fmla="*/ 784920 h 2041525"/>
              <a:gd name="T48" fmla="*/ 959566 w 1357313"/>
              <a:gd name="T49" fmla="*/ 605115 h 2041525"/>
              <a:gd name="T50" fmla="*/ 1046261 w 1357313"/>
              <a:gd name="T51" fmla="*/ 456677 h 2041525"/>
              <a:gd name="T52" fmla="*/ 1090473 w 1357313"/>
              <a:gd name="T53" fmla="*/ 209197 h 2041525"/>
              <a:gd name="T54" fmla="*/ 1216685 w 1357313"/>
              <a:gd name="T55" fmla="*/ 15314 h 2041525"/>
              <a:gd name="T56" fmla="*/ 1260650 w 1357313"/>
              <a:gd name="T57" fmla="*/ 68662 h 2041525"/>
              <a:gd name="T58" fmla="*/ 1261391 w 1357313"/>
              <a:gd name="T59" fmla="*/ 138313 h 2041525"/>
              <a:gd name="T60" fmla="*/ 1222613 w 1357313"/>
              <a:gd name="T61" fmla="*/ 189932 h 2041525"/>
              <a:gd name="T62" fmla="*/ 1165311 w 1357313"/>
              <a:gd name="T63" fmla="*/ 293419 h 2041525"/>
              <a:gd name="T64" fmla="*/ 1116654 w 1357313"/>
              <a:gd name="T65" fmla="*/ 524844 h 2041525"/>
              <a:gd name="T66" fmla="*/ 1012670 w 1357313"/>
              <a:gd name="T67" fmla="*/ 704403 h 2041525"/>
              <a:gd name="T68" fmla="*/ 829154 w 1357313"/>
              <a:gd name="T69" fmla="*/ 889890 h 2041525"/>
              <a:gd name="T70" fmla="*/ 817052 w 1357313"/>
              <a:gd name="T71" fmla="*/ 962009 h 2041525"/>
              <a:gd name="T72" fmla="*/ 905969 w 1357313"/>
              <a:gd name="T73" fmla="*/ 1085008 h 2041525"/>
              <a:gd name="T74" fmla="*/ 1048237 w 1357313"/>
              <a:gd name="T75" fmla="*/ 1249500 h 2041525"/>
              <a:gd name="T76" fmla="*/ 1134190 w 1357313"/>
              <a:gd name="T77" fmla="*/ 1433011 h 2041525"/>
              <a:gd name="T78" fmla="*/ 1183588 w 1357313"/>
              <a:gd name="T79" fmla="*/ 1698520 h 2041525"/>
              <a:gd name="T80" fmla="*/ 1240149 w 1357313"/>
              <a:gd name="T81" fmla="*/ 1730629 h 2041525"/>
              <a:gd name="T82" fmla="*/ 1266331 w 1357313"/>
              <a:gd name="T83" fmla="*/ 1790399 h 2041525"/>
              <a:gd name="T84" fmla="*/ 1249041 w 1357313"/>
              <a:gd name="T85" fmla="*/ 1858814 h 2041525"/>
              <a:gd name="T86" fmla="*/ 1193468 w 1357313"/>
              <a:gd name="T87" fmla="*/ 1900307 h 2041525"/>
              <a:gd name="T88" fmla="*/ 68664 w 1357313"/>
              <a:gd name="T89" fmla="*/ 1898578 h 2041525"/>
              <a:gd name="T90" fmla="*/ 15067 w 1357313"/>
              <a:gd name="T91" fmla="*/ 1854615 h 2041525"/>
              <a:gd name="T92" fmla="*/ 988 w 1357313"/>
              <a:gd name="T93" fmla="*/ 1785459 h 2041525"/>
              <a:gd name="T94" fmla="*/ 30133 w 1357313"/>
              <a:gd name="T95" fmla="*/ 1727170 h 2041525"/>
              <a:gd name="T96" fmla="*/ 87929 w 1357313"/>
              <a:gd name="T97" fmla="*/ 1697533 h 2041525"/>
              <a:gd name="T98" fmla="*/ 132882 w 1357313"/>
              <a:gd name="T99" fmla="*/ 1433011 h 2041525"/>
              <a:gd name="T100" fmla="*/ 218836 w 1357313"/>
              <a:gd name="T101" fmla="*/ 1249500 h 2041525"/>
              <a:gd name="T102" fmla="*/ 361103 w 1357313"/>
              <a:gd name="T103" fmla="*/ 1085008 h 2041525"/>
              <a:gd name="T104" fmla="*/ 449773 w 1357313"/>
              <a:gd name="T105" fmla="*/ 964726 h 2041525"/>
              <a:gd name="T106" fmla="*/ 437671 w 1357313"/>
              <a:gd name="T107" fmla="*/ 889890 h 2041525"/>
              <a:gd name="T108" fmla="*/ 254402 w 1357313"/>
              <a:gd name="T109" fmla="*/ 704403 h 2041525"/>
              <a:gd name="T110" fmla="*/ 150419 w 1357313"/>
              <a:gd name="T111" fmla="*/ 524844 h 2041525"/>
              <a:gd name="T112" fmla="*/ 99291 w 1357313"/>
              <a:gd name="T113" fmla="*/ 272672 h 2041525"/>
              <a:gd name="T114" fmla="*/ 40507 w 1357313"/>
              <a:gd name="T115" fmla="*/ 186969 h 2041525"/>
              <a:gd name="T116" fmla="*/ 4199 w 1357313"/>
              <a:gd name="T117" fmla="*/ 133866 h 2041525"/>
              <a:gd name="T118" fmla="*/ 8151 w 1357313"/>
              <a:gd name="T119" fmla="*/ 63970 h 2041525"/>
              <a:gd name="T120" fmla="*/ 54585 w 1357313"/>
              <a:gd name="T121" fmla="*/ 12596 h 20415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57313" h="2041525">
                <a:moveTo>
                  <a:pt x="550334" y="1339850"/>
                </a:moveTo>
                <a:lnTo>
                  <a:pt x="806980" y="1339850"/>
                </a:lnTo>
                <a:lnTo>
                  <a:pt x="827353" y="1358335"/>
                </a:lnTo>
                <a:lnTo>
                  <a:pt x="846138" y="1376291"/>
                </a:lnTo>
                <a:lnTo>
                  <a:pt x="864130" y="1393983"/>
                </a:lnTo>
                <a:lnTo>
                  <a:pt x="880799" y="1411676"/>
                </a:lnTo>
                <a:lnTo>
                  <a:pt x="896674" y="1428840"/>
                </a:lnTo>
                <a:lnTo>
                  <a:pt x="911490" y="1445476"/>
                </a:lnTo>
                <a:lnTo>
                  <a:pt x="925249" y="1462376"/>
                </a:lnTo>
                <a:lnTo>
                  <a:pt x="938213" y="1479012"/>
                </a:lnTo>
                <a:lnTo>
                  <a:pt x="950120" y="1495120"/>
                </a:lnTo>
                <a:lnTo>
                  <a:pt x="955940" y="1503570"/>
                </a:lnTo>
                <a:lnTo>
                  <a:pt x="961232" y="1511756"/>
                </a:lnTo>
                <a:lnTo>
                  <a:pt x="966259" y="1519942"/>
                </a:lnTo>
                <a:lnTo>
                  <a:pt x="971286" y="1527863"/>
                </a:lnTo>
                <a:lnTo>
                  <a:pt x="976049" y="1535785"/>
                </a:lnTo>
                <a:lnTo>
                  <a:pt x="980547" y="1543971"/>
                </a:lnTo>
                <a:lnTo>
                  <a:pt x="985045" y="1552157"/>
                </a:lnTo>
                <a:lnTo>
                  <a:pt x="989278" y="1560343"/>
                </a:lnTo>
                <a:lnTo>
                  <a:pt x="993247" y="1568265"/>
                </a:lnTo>
                <a:lnTo>
                  <a:pt x="996951" y="1576451"/>
                </a:lnTo>
                <a:lnTo>
                  <a:pt x="1000391" y="1584637"/>
                </a:lnTo>
                <a:lnTo>
                  <a:pt x="1003830" y="1592823"/>
                </a:lnTo>
                <a:lnTo>
                  <a:pt x="1007005" y="1601273"/>
                </a:lnTo>
                <a:lnTo>
                  <a:pt x="1010180" y="1609195"/>
                </a:lnTo>
                <a:lnTo>
                  <a:pt x="1013355" y="1620286"/>
                </a:lnTo>
                <a:lnTo>
                  <a:pt x="1017059" y="1632697"/>
                </a:lnTo>
                <a:lnTo>
                  <a:pt x="1020764" y="1647484"/>
                </a:lnTo>
                <a:lnTo>
                  <a:pt x="1024203" y="1663592"/>
                </a:lnTo>
                <a:lnTo>
                  <a:pt x="1027643" y="1681284"/>
                </a:lnTo>
                <a:lnTo>
                  <a:pt x="1031347" y="1700297"/>
                </a:lnTo>
                <a:lnTo>
                  <a:pt x="1034786" y="1721158"/>
                </a:lnTo>
                <a:lnTo>
                  <a:pt x="1038226" y="1743075"/>
                </a:lnTo>
                <a:lnTo>
                  <a:pt x="319088" y="1743075"/>
                </a:lnTo>
                <a:lnTo>
                  <a:pt x="322528" y="1721158"/>
                </a:lnTo>
                <a:lnTo>
                  <a:pt x="325967" y="1700297"/>
                </a:lnTo>
                <a:lnTo>
                  <a:pt x="329407" y="1681284"/>
                </a:lnTo>
                <a:lnTo>
                  <a:pt x="332846" y="1663592"/>
                </a:lnTo>
                <a:lnTo>
                  <a:pt x="336551" y="1647484"/>
                </a:lnTo>
                <a:lnTo>
                  <a:pt x="339990" y="1632697"/>
                </a:lnTo>
                <a:lnTo>
                  <a:pt x="343694" y="1620286"/>
                </a:lnTo>
                <a:lnTo>
                  <a:pt x="347398" y="1609195"/>
                </a:lnTo>
                <a:lnTo>
                  <a:pt x="350309" y="1601273"/>
                </a:lnTo>
                <a:lnTo>
                  <a:pt x="353484" y="1592823"/>
                </a:lnTo>
                <a:lnTo>
                  <a:pt x="356923" y="1584637"/>
                </a:lnTo>
                <a:lnTo>
                  <a:pt x="360363" y="1576451"/>
                </a:lnTo>
                <a:lnTo>
                  <a:pt x="364067" y="1568265"/>
                </a:lnTo>
                <a:lnTo>
                  <a:pt x="368036" y="1560343"/>
                </a:lnTo>
                <a:lnTo>
                  <a:pt x="372269" y="1552157"/>
                </a:lnTo>
                <a:lnTo>
                  <a:pt x="376503" y="1543971"/>
                </a:lnTo>
                <a:lnTo>
                  <a:pt x="381265" y="1535785"/>
                </a:lnTo>
                <a:lnTo>
                  <a:pt x="386028" y="1527863"/>
                </a:lnTo>
                <a:lnTo>
                  <a:pt x="390790" y="1519942"/>
                </a:lnTo>
                <a:lnTo>
                  <a:pt x="396082" y="1511756"/>
                </a:lnTo>
                <a:lnTo>
                  <a:pt x="401373" y="1503570"/>
                </a:lnTo>
                <a:lnTo>
                  <a:pt x="407194" y="1495120"/>
                </a:lnTo>
                <a:lnTo>
                  <a:pt x="419101" y="1479012"/>
                </a:lnTo>
                <a:lnTo>
                  <a:pt x="432065" y="1462376"/>
                </a:lnTo>
                <a:lnTo>
                  <a:pt x="445824" y="1445476"/>
                </a:lnTo>
                <a:lnTo>
                  <a:pt x="460640" y="1428840"/>
                </a:lnTo>
                <a:lnTo>
                  <a:pt x="476515" y="1411676"/>
                </a:lnTo>
                <a:lnTo>
                  <a:pt x="493184" y="1393983"/>
                </a:lnTo>
                <a:lnTo>
                  <a:pt x="511176" y="1376291"/>
                </a:lnTo>
                <a:lnTo>
                  <a:pt x="530226" y="1358335"/>
                </a:lnTo>
                <a:lnTo>
                  <a:pt x="550334" y="1339850"/>
                </a:lnTo>
                <a:close/>
                <a:moveTo>
                  <a:pt x="430213" y="534988"/>
                </a:moveTo>
                <a:lnTo>
                  <a:pt x="925513" y="534988"/>
                </a:lnTo>
                <a:lnTo>
                  <a:pt x="916527" y="545836"/>
                </a:lnTo>
                <a:lnTo>
                  <a:pt x="907012" y="557478"/>
                </a:lnTo>
                <a:lnTo>
                  <a:pt x="897233" y="568590"/>
                </a:lnTo>
                <a:lnTo>
                  <a:pt x="886925" y="580232"/>
                </a:lnTo>
                <a:lnTo>
                  <a:pt x="876089" y="591609"/>
                </a:lnTo>
                <a:lnTo>
                  <a:pt x="864988" y="603515"/>
                </a:lnTo>
                <a:lnTo>
                  <a:pt x="853095" y="615422"/>
                </a:lnTo>
                <a:lnTo>
                  <a:pt x="840937" y="627328"/>
                </a:lnTo>
                <a:lnTo>
                  <a:pt x="828250" y="639499"/>
                </a:lnTo>
                <a:lnTo>
                  <a:pt x="815035" y="651934"/>
                </a:lnTo>
                <a:lnTo>
                  <a:pt x="801292" y="664105"/>
                </a:lnTo>
                <a:lnTo>
                  <a:pt x="787019" y="677069"/>
                </a:lnTo>
                <a:lnTo>
                  <a:pt x="772218" y="690034"/>
                </a:lnTo>
                <a:lnTo>
                  <a:pt x="756625" y="702999"/>
                </a:lnTo>
                <a:lnTo>
                  <a:pt x="740767" y="716492"/>
                </a:lnTo>
                <a:lnTo>
                  <a:pt x="724116" y="729986"/>
                </a:lnTo>
                <a:lnTo>
                  <a:pt x="717772" y="735278"/>
                </a:lnTo>
                <a:lnTo>
                  <a:pt x="711429" y="740834"/>
                </a:lnTo>
                <a:lnTo>
                  <a:pt x="705350" y="746655"/>
                </a:lnTo>
                <a:lnTo>
                  <a:pt x="699536" y="753005"/>
                </a:lnTo>
                <a:lnTo>
                  <a:pt x="693985" y="759090"/>
                </a:lnTo>
                <a:lnTo>
                  <a:pt x="688171" y="765969"/>
                </a:lnTo>
                <a:lnTo>
                  <a:pt x="682885" y="772584"/>
                </a:lnTo>
                <a:lnTo>
                  <a:pt x="677863" y="779463"/>
                </a:lnTo>
                <a:lnTo>
                  <a:pt x="672841" y="772584"/>
                </a:lnTo>
                <a:lnTo>
                  <a:pt x="667555" y="765969"/>
                </a:lnTo>
                <a:lnTo>
                  <a:pt x="662005" y="759090"/>
                </a:lnTo>
                <a:lnTo>
                  <a:pt x="656190" y="753005"/>
                </a:lnTo>
                <a:lnTo>
                  <a:pt x="650376" y="746655"/>
                </a:lnTo>
                <a:lnTo>
                  <a:pt x="644297" y="740834"/>
                </a:lnTo>
                <a:lnTo>
                  <a:pt x="637954" y="735278"/>
                </a:lnTo>
                <a:lnTo>
                  <a:pt x="631610" y="729986"/>
                </a:lnTo>
                <a:lnTo>
                  <a:pt x="614959" y="716492"/>
                </a:lnTo>
                <a:lnTo>
                  <a:pt x="599101" y="702999"/>
                </a:lnTo>
                <a:lnTo>
                  <a:pt x="583508" y="690034"/>
                </a:lnTo>
                <a:lnTo>
                  <a:pt x="568707" y="677069"/>
                </a:lnTo>
                <a:lnTo>
                  <a:pt x="554434" y="664105"/>
                </a:lnTo>
                <a:lnTo>
                  <a:pt x="540691" y="651934"/>
                </a:lnTo>
                <a:lnTo>
                  <a:pt x="527476" y="639499"/>
                </a:lnTo>
                <a:lnTo>
                  <a:pt x="514789" y="627328"/>
                </a:lnTo>
                <a:lnTo>
                  <a:pt x="502631" y="615422"/>
                </a:lnTo>
                <a:lnTo>
                  <a:pt x="490738" y="603515"/>
                </a:lnTo>
                <a:lnTo>
                  <a:pt x="479637" y="591609"/>
                </a:lnTo>
                <a:lnTo>
                  <a:pt x="468801" y="580232"/>
                </a:lnTo>
                <a:lnTo>
                  <a:pt x="458493" y="568590"/>
                </a:lnTo>
                <a:lnTo>
                  <a:pt x="448714" y="557478"/>
                </a:lnTo>
                <a:lnTo>
                  <a:pt x="439199" y="545836"/>
                </a:lnTo>
                <a:lnTo>
                  <a:pt x="430213" y="534988"/>
                </a:lnTo>
                <a:close/>
                <a:moveTo>
                  <a:pt x="188949" y="224189"/>
                </a:moveTo>
                <a:lnTo>
                  <a:pt x="193448" y="263892"/>
                </a:lnTo>
                <a:lnTo>
                  <a:pt x="195830" y="284803"/>
                </a:lnTo>
                <a:lnTo>
                  <a:pt x="198741" y="306507"/>
                </a:lnTo>
                <a:lnTo>
                  <a:pt x="201917" y="328741"/>
                </a:lnTo>
                <a:lnTo>
                  <a:pt x="204828" y="350710"/>
                </a:lnTo>
                <a:lnTo>
                  <a:pt x="208532" y="372678"/>
                </a:lnTo>
                <a:lnTo>
                  <a:pt x="212502" y="394118"/>
                </a:lnTo>
                <a:lnTo>
                  <a:pt x="215413" y="408146"/>
                </a:lnTo>
                <a:lnTo>
                  <a:pt x="218059" y="421645"/>
                </a:lnTo>
                <a:lnTo>
                  <a:pt x="221235" y="434880"/>
                </a:lnTo>
                <a:lnTo>
                  <a:pt x="224410" y="447585"/>
                </a:lnTo>
                <a:lnTo>
                  <a:pt x="227321" y="459496"/>
                </a:lnTo>
                <a:lnTo>
                  <a:pt x="230497" y="470348"/>
                </a:lnTo>
                <a:lnTo>
                  <a:pt x="233673" y="480406"/>
                </a:lnTo>
                <a:lnTo>
                  <a:pt x="236584" y="489405"/>
                </a:lnTo>
                <a:lnTo>
                  <a:pt x="241082" y="501316"/>
                </a:lnTo>
                <a:lnTo>
                  <a:pt x="246111" y="513227"/>
                </a:lnTo>
                <a:lnTo>
                  <a:pt x="251403" y="524873"/>
                </a:lnTo>
                <a:lnTo>
                  <a:pt x="256961" y="536784"/>
                </a:lnTo>
                <a:lnTo>
                  <a:pt x="262783" y="547901"/>
                </a:lnTo>
                <a:lnTo>
                  <a:pt x="268605" y="559547"/>
                </a:lnTo>
                <a:lnTo>
                  <a:pt x="275220" y="570664"/>
                </a:lnTo>
                <a:lnTo>
                  <a:pt x="281836" y="581781"/>
                </a:lnTo>
                <a:lnTo>
                  <a:pt x="288981" y="593162"/>
                </a:lnTo>
                <a:lnTo>
                  <a:pt x="296127" y="604014"/>
                </a:lnTo>
                <a:lnTo>
                  <a:pt x="304066" y="615396"/>
                </a:lnTo>
                <a:lnTo>
                  <a:pt x="312005" y="626248"/>
                </a:lnTo>
                <a:lnTo>
                  <a:pt x="320473" y="637365"/>
                </a:lnTo>
                <a:lnTo>
                  <a:pt x="329206" y="648482"/>
                </a:lnTo>
                <a:lnTo>
                  <a:pt x="338468" y="659334"/>
                </a:lnTo>
                <a:lnTo>
                  <a:pt x="347730" y="670450"/>
                </a:lnTo>
                <a:lnTo>
                  <a:pt x="366784" y="692419"/>
                </a:lnTo>
                <a:lnTo>
                  <a:pt x="385309" y="714388"/>
                </a:lnTo>
                <a:lnTo>
                  <a:pt x="404362" y="736887"/>
                </a:lnTo>
                <a:lnTo>
                  <a:pt x="414154" y="748268"/>
                </a:lnTo>
                <a:lnTo>
                  <a:pt x="424210" y="759385"/>
                </a:lnTo>
                <a:lnTo>
                  <a:pt x="435060" y="771031"/>
                </a:lnTo>
                <a:lnTo>
                  <a:pt x="445910" y="782413"/>
                </a:lnTo>
                <a:lnTo>
                  <a:pt x="457554" y="794059"/>
                </a:lnTo>
                <a:lnTo>
                  <a:pt x="469463" y="805440"/>
                </a:lnTo>
                <a:lnTo>
                  <a:pt x="482165" y="817351"/>
                </a:lnTo>
                <a:lnTo>
                  <a:pt x="495661" y="829262"/>
                </a:lnTo>
                <a:lnTo>
                  <a:pt x="509952" y="841173"/>
                </a:lnTo>
                <a:lnTo>
                  <a:pt x="525036" y="853349"/>
                </a:lnTo>
                <a:lnTo>
                  <a:pt x="531916" y="858907"/>
                </a:lnTo>
                <a:lnTo>
                  <a:pt x="537738" y="864730"/>
                </a:lnTo>
                <a:lnTo>
                  <a:pt x="543031" y="870818"/>
                </a:lnTo>
                <a:lnTo>
                  <a:pt x="547530" y="876376"/>
                </a:lnTo>
                <a:lnTo>
                  <a:pt x="551764" y="882199"/>
                </a:lnTo>
                <a:lnTo>
                  <a:pt x="555204" y="888023"/>
                </a:lnTo>
                <a:lnTo>
                  <a:pt x="558644" y="893846"/>
                </a:lnTo>
                <a:lnTo>
                  <a:pt x="561291" y="899669"/>
                </a:lnTo>
                <a:lnTo>
                  <a:pt x="564202" y="905227"/>
                </a:lnTo>
                <a:lnTo>
                  <a:pt x="566848" y="911315"/>
                </a:lnTo>
                <a:lnTo>
                  <a:pt x="568965" y="916873"/>
                </a:lnTo>
                <a:lnTo>
                  <a:pt x="570818" y="922696"/>
                </a:lnTo>
                <a:lnTo>
                  <a:pt x="574523" y="934607"/>
                </a:lnTo>
                <a:lnTo>
                  <a:pt x="577698" y="946518"/>
                </a:lnTo>
                <a:lnTo>
                  <a:pt x="582462" y="966370"/>
                </a:lnTo>
                <a:lnTo>
                  <a:pt x="584314" y="973781"/>
                </a:lnTo>
                <a:lnTo>
                  <a:pt x="585902" y="980927"/>
                </a:lnTo>
                <a:lnTo>
                  <a:pt x="587225" y="988074"/>
                </a:lnTo>
                <a:lnTo>
                  <a:pt x="587754" y="996015"/>
                </a:lnTo>
                <a:lnTo>
                  <a:pt x="588284" y="1005808"/>
                </a:lnTo>
                <a:lnTo>
                  <a:pt x="588548" y="1017719"/>
                </a:lnTo>
                <a:lnTo>
                  <a:pt x="588284" y="1026453"/>
                </a:lnTo>
                <a:lnTo>
                  <a:pt x="588019" y="1033600"/>
                </a:lnTo>
                <a:lnTo>
                  <a:pt x="587754" y="1039423"/>
                </a:lnTo>
                <a:lnTo>
                  <a:pt x="587225" y="1044717"/>
                </a:lnTo>
                <a:lnTo>
                  <a:pt x="585373" y="1055304"/>
                </a:lnTo>
                <a:lnTo>
                  <a:pt x="582726" y="1070391"/>
                </a:lnTo>
                <a:lnTo>
                  <a:pt x="581138" y="1079655"/>
                </a:lnTo>
                <a:lnTo>
                  <a:pt x="579021" y="1088919"/>
                </a:lnTo>
                <a:lnTo>
                  <a:pt x="576904" y="1097919"/>
                </a:lnTo>
                <a:lnTo>
                  <a:pt x="574523" y="1106918"/>
                </a:lnTo>
                <a:lnTo>
                  <a:pt x="571876" y="1115917"/>
                </a:lnTo>
                <a:lnTo>
                  <a:pt x="568701" y="1124652"/>
                </a:lnTo>
                <a:lnTo>
                  <a:pt x="565260" y="1133387"/>
                </a:lnTo>
                <a:lnTo>
                  <a:pt x="561291" y="1142121"/>
                </a:lnTo>
                <a:lnTo>
                  <a:pt x="558644" y="1147680"/>
                </a:lnTo>
                <a:lnTo>
                  <a:pt x="555204" y="1153768"/>
                </a:lnTo>
                <a:lnTo>
                  <a:pt x="551764" y="1159326"/>
                </a:lnTo>
                <a:lnTo>
                  <a:pt x="547530" y="1165149"/>
                </a:lnTo>
                <a:lnTo>
                  <a:pt x="543031" y="1170972"/>
                </a:lnTo>
                <a:lnTo>
                  <a:pt x="538003" y="1176795"/>
                </a:lnTo>
                <a:lnTo>
                  <a:pt x="532181" y="1182618"/>
                </a:lnTo>
                <a:lnTo>
                  <a:pt x="525300" y="1188177"/>
                </a:lnTo>
                <a:lnTo>
                  <a:pt x="510216" y="1200352"/>
                </a:lnTo>
                <a:lnTo>
                  <a:pt x="495926" y="1212263"/>
                </a:lnTo>
                <a:lnTo>
                  <a:pt x="482430" y="1224174"/>
                </a:lnTo>
                <a:lnTo>
                  <a:pt x="469463" y="1236085"/>
                </a:lnTo>
                <a:lnTo>
                  <a:pt x="457554" y="1247466"/>
                </a:lnTo>
                <a:lnTo>
                  <a:pt x="445910" y="1259377"/>
                </a:lnTo>
                <a:lnTo>
                  <a:pt x="435060" y="1270759"/>
                </a:lnTo>
                <a:lnTo>
                  <a:pt x="424210" y="1282140"/>
                </a:lnTo>
                <a:lnTo>
                  <a:pt x="414154" y="1293257"/>
                </a:lnTo>
                <a:lnTo>
                  <a:pt x="404362" y="1304903"/>
                </a:lnTo>
                <a:lnTo>
                  <a:pt x="385309" y="1326872"/>
                </a:lnTo>
                <a:lnTo>
                  <a:pt x="366784" y="1349106"/>
                </a:lnTo>
                <a:lnTo>
                  <a:pt x="347730" y="1371340"/>
                </a:lnTo>
                <a:lnTo>
                  <a:pt x="338468" y="1382456"/>
                </a:lnTo>
                <a:lnTo>
                  <a:pt x="329206" y="1393309"/>
                </a:lnTo>
                <a:lnTo>
                  <a:pt x="320473" y="1404161"/>
                </a:lnTo>
                <a:lnTo>
                  <a:pt x="312005" y="1415278"/>
                </a:lnTo>
                <a:lnTo>
                  <a:pt x="304066" y="1426394"/>
                </a:lnTo>
                <a:lnTo>
                  <a:pt x="296127" y="1437511"/>
                </a:lnTo>
                <a:lnTo>
                  <a:pt x="288981" y="1448628"/>
                </a:lnTo>
                <a:lnTo>
                  <a:pt x="281836" y="1459480"/>
                </a:lnTo>
                <a:lnTo>
                  <a:pt x="275220" y="1470862"/>
                </a:lnTo>
                <a:lnTo>
                  <a:pt x="268605" y="1482243"/>
                </a:lnTo>
                <a:lnTo>
                  <a:pt x="262783" y="1493625"/>
                </a:lnTo>
                <a:lnTo>
                  <a:pt x="256961" y="1505006"/>
                </a:lnTo>
                <a:lnTo>
                  <a:pt x="251403" y="1516652"/>
                </a:lnTo>
                <a:lnTo>
                  <a:pt x="246111" y="1528563"/>
                </a:lnTo>
                <a:lnTo>
                  <a:pt x="241082" y="1540209"/>
                </a:lnTo>
                <a:lnTo>
                  <a:pt x="236584" y="1552385"/>
                </a:lnTo>
                <a:lnTo>
                  <a:pt x="233937" y="1560326"/>
                </a:lnTo>
                <a:lnTo>
                  <a:pt x="231026" y="1568796"/>
                </a:lnTo>
                <a:lnTo>
                  <a:pt x="228115" y="1578060"/>
                </a:lnTo>
                <a:lnTo>
                  <a:pt x="225734" y="1588382"/>
                </a:lnTo>
                <a:lnTo>
                  <a:pt x="222823" y="1598705"/>
                </a:lnTo>
                <a:lnTo>
                  <a:pt x="220441" y="1609822"/>
                </a:lnTo>
                <a:lnTo>
                  <a:pt x="215413" y="1633114"/>
                </a:lnTo>
                <a:lnTo>
                  <a:pt x="210649" y="1658260"/>
                </a:lnTo>
                <a:lnTo>
                  <a:pt x="206415" y="1683934"/>
                </a:lnTo>
                <a:lnTo>
                  <a:pt x="202181" y="1709609"/>
                </a:lnTo>
                <a:lnTo>
                  <a:pt x="198741" y="1735548"/>
                </a:lnTo>
                <a:lnTo>
                  <a:pt x="193448" y="1778162"/>
                </a:lnTo>
                <a:lnTo>
                  <a:pt x="188949" y="1817336"/>
                </a:lnTo>
                <a:lnTo>
                  <a:pt x="1168364" y="1817336"/>
                </a:lnTo>
                <a:lnTo>
                  <a:pt x="1164130" y="1777898"/>
                </a:lnTo>
                <a:lnTo>
                  <a:pt x="1161748" y="1756987"/>
                </a:lnTo>
                <a:lnTo>
                  <a:pt x="1158837" y="1735019"/>
                </a:lnTo>
                <a:lnTo>
                  <a:pt x="1155661" y="1713050"/>
                </a:lnTo>
                <a:lnTo>
                  <a:pt x="1152486" y="1690816"/>
                </a:lnTo>
                <a:lnTo>
                  <a:pt x="1148781" y="1668847"/>
                </a:lnTo>
                <a:lnTo>
                  <a:pt x="1144811" y="1647672"/>
                </a:lnTo>
                <a:lnTo>
                  <a:pt x="1142165" y="1633644"/>
                </a:lnTo>
                <a:lnTo>
                  <a:pt x="1139518" y="1619880"/>
                </a:lnTo>
                <a:lnTo>
                  <a:pt x="1136343" y="1606910"/>
                </a:lnTo>
                <a:lnTo>
                  <a:pt x="1133167" y="1594205"/>
                </a:lnTo>
                <a:lnTo>
                  <a:pt x="1130256" y="1582295"/>
                </a:lnTo>
                <a:lnTo>
                  <a:pt x="1127080" y="1571442"/>
                </a:lnTo>
                <a:lnTo>
                  <a:pt x="1123905" y="1561384"/>
                </a:lnTo>
                <a:lnTo>
                  <a:pt x="1120994" y="1552385"/>
                </a:lnTo>
                <a:lnTo>
                  <a:pt x="1116230" y="1540209"/>
                </a:lnTo>
                <a:lnTo>
                  <a:pt x="1111467" y="1528563"/>
                </a:lnTo>
                <a:lnTo>
                  <a:pt x="1106174" y="1516652"/>
                </a:lnTo>
                <a:lnTo>
                  <a:pt x="1100617" y="1505006"/>
                </a:lnTo>
                <a:lnTo>
                  <a:pt x="1094795" y="1493625"/>
                </a:lnTo>
                <a:lnTo>
                  <a:pt x="1088708" y="1482243"/>
                </a:lnTo>
                <a:lnTo>
                  <a:pt x="1082357" y="1470862"/>
                </a:lnTo>
                <a:lnTo>
                  <a:pt x="1075741" y="1459480"/>
                </a:lnTo>
                <a:lnTo>
                  <a:pt x="1068596" y="1448628"/>
                </a:lnTo>
                <a:lnTo>
                  <a:pt x="1061186" y="1437511"/>
                </a:lnTo>
                <a:lnTo>
                  <a:pt x="1053512" y="1426394"/>
                </a:lnTo>
                <a:lnTo>
                  <a:pt x="1045308" y="1415278"/>
                </a:lnTo>
                <a:lnTo>
                  <a:pt x="1037105" y="1404161"/>
                </a:lnTo>
                <a:lnTo>
                  <a:pt x="1028107" y="1393309"/>
                </a:lnTo>
                <a:lnTo>
                  <a:pt x="1019374" y="1382456"/>
                </a:lnTo>
                <a:lnTo>
                  <a:pt x="1009847" y="1371340"/>
                </a:lnTo>
                <a:lnTo>
                  <a:pt x="990794" y="1349106"/>
                </a:lnTo>
                <a:lnTo>
                  <a:pt x="972269" y="1326872"/>
                </a:lnTo>
                <a:lnTo>
                  <a:pt x="953215" y="1304903"/>
                </a:lnTo>
                <a:lnTo>
                  <a:pt x="943424" y="1293257"/>
                </a:lnTo>
                <a:lnTo>
                  <a:pt x="933368" y="1282140"/>
                </a:lnTo>
                <a:lnTo>
                  <a:pt x="922518" y="1270759"/>
                </a:lnTo>
                <a:lnTo>
                  <a:pt x="911668" y="1259377"/>
                </a:lnTo>
                <a:lnTo>
                  <a:pt x="900024" y="1247731"/>
                </a:lnTo>
                <a:lnTo>
                  <a:pt x="888115" y="1236085"/>
                </a:lnTo>
                <a:lnTo>
                  <a:pt x="875148" y="1224174"/>
                </a:lnTo>
                <a:lnTo>
                  <a:pt x="861652" y="1212263"/>
                </a:lnTo>
                <a:lnTo>
                  <a:pt x="847361" y="1200352"/>
                </a:lnTo>
                <a:lnTo>
                  <a:pt x="832277" y="1188177"/>
                </a:lnTo>
                <a:lnTo>
                  <a:pt x="825397" y="1182618"/>
                </a:lnTo>
                <a:lnTo>
                  <a:pt x="819575" y="1176795"/>
                </a:lnTo>
                <a:lnTo>
                  <a:pt x="814547" y="1170972"/>
                </a:lnTo>
                <a:lnTo>
                  <a:pt x="809783" y="1165149"/>
                </a:lnTo>
                <a:lnTo>
                  <a:pt x="805814" y="1159326"/>
                </a:lnTo>
                <a:lnTo>
                  <a:pt x="802109" y="1153768"/>
                </a:lnTo>
                <a:lnTo>
                  <a:pt x="798933" y="1147680"/>
                </a:lnTo>
                <a:lnTo>
                  <a:pt x="796287" y="1142121"/>
                </a:lnTo>
                <a:lnTo>
                  <a:pt x="793376" y="1136563"/>
                </a:lnTo>
                <a:lnTo>
                  <a:pt x="790994" y="1130740"/>
                </a:lnTo>
                <a:lnTo>
                  <a:pt x="788612" y="1124652"/>
                </a:lnTo>
                <a:lnTo>
                  <a:pt x="786760" y="1119094"/>
                </a:lnTo>
                <a:lnTo>
                  <a:pt x="784643" y="1113271"/>
                </a:lnTo>
                <a:lnTo>
                  <a:pt x="783055" y="1107183"/>
                </a:lnTo>
                <a:lnTo>
                  <a:pt x="779879" y="1095272"/>
                </a:lnTo>
                <a:lnTo>
                  <a:pt x="774851" y="1074362"/>
                </a:lnTo>
                <a:lnTo>
                  <a:pt x="773264" y="1065627"/>
                </a:lnTo>
                <a:lnTo>
                  <a:pt x="771411" y="1057686"/>
                </a:lnTo>
                <a:lnTo>
                  <a:pt x="770353" y="1049216"/>
                </a:lnTo>
                <a:lnTo>
                  <a:pt x="769559" y="1040217"/>
                </a:lnTo>
                <a:lnTo>
                  <a:pt x="769294" y="1029630"/>
                </a:lnTo>
                <a:lnTo>
                  <a:pt x="769029" y="1017719"/>
                </a:lnTo>
                <a:lnTo>
                  <a:pt x="769029" y="1009249"/>
                </a:lnTo>
                <a:lnTo>
                  <a:pt x="769294" y="1002896"/>
                </a:lnTo>
                <a:lnTo>
                  <a:pt x="769823" y="998132"/>
                </a:lnTo>
                <a:lnTo>
                  <a:pt x="770353" y="993897"/>
                </a:lnTo>
                <a:lnTo>
                  <a:pt x="772470" y="985427"/>
                </a:lnTo>
                <a:lnTo>
                  <a:pt x="773528" y="979075"/>
                </a:lnTo>
                <a:lnTo>
                  <a:pt x="774851" y="971399"/>
                </a:lnTo>
                <a:lnTo>
                  <a:pt x="776439" y="961870"/>
                </a:lnTo>
                <a:lnTo>
                  <a:pt x="778556" y="952606"/>
                </a:lnTo>
                <a:lnTo>
                  <a:pt x="780409" y="943607"/>
                </a:lnTo>
                <a:lnTo>
                  <a:pt x="783055" y="934607"/>
                </a:lnTo>
                <a:lnTo>
                  <a:pt x="785437" y="925608"/>
                </a:lnTo>
                <a:lnTo>
                  <a:pt x="788612" y="916873"/>
                </a:lnTo>
                <a:lnTo>
                  <a:pt x="792317" y="908139"/>
                </a:lnTo>
                <a:lnTo>
                  <a:pt x="796287" y="899669"/>
                </a:lnTo>
                <a:lnTo>
                  <a:pt x="798933" y="893846"/>
                </a:lnTo>
                <a:lnTo>
                  <a:pt x="802109" y="888023"/>
                </a:lnTo>
                <a:lnTo>
                  <a:pt x="805814" y="882199"/>
                </a:lnTo>
                <a:lnTo>
                  <a:pt x="809783" y="876376"/>
                </a:lnTo>
                <a:lnTo>
                  <a:pt x="814547" y="870818"/>
                </a:lnTo>
                <a:lnTo>
                  <a:pt x="819575" y="864730"/>
                </a:lnTo>
                <a:lnTo>
                  <a:pt x="825397" y="858907"/>
                </a:lnTo>
                <a:lnTo>
                  <a:pt x="832277" y="853349"/>
                </a:lnTo>
                <a:lnTo>
                  <a:pt x="847361" y="841173"/>
                </a:lnTo>
                <a:lnTo>
                  <a:pt x="861652" y="829262"/>
                </a:lnTo>
                <a:lnTo>
                  <a:pt x="875148" y="817351"/>
                </a:lnTo>
                <a:lnTo>
                  <a:pt x="888115" y="805440"/>
                </a:lnTo>
                <a:lnTo>
                  <a:pt x="900024" y="794059"/>
                </a:lnTo>
                <a:lnTo>
                  <a:pt x="911668" y="782413"/>
                </a:lnTo>
                <a:lnTo>
                  <a:pt x="922518" y="771031"/>
                </a:lnTo>
                <a:lnTo>
                  <a:pt x="933368" y="759385"/>
                </a:lnTo>
                <a:lnTo>
                  <a:pt x="943424" y="748268"/>
                </a:lnTo>
                <a:lnTo>
                  <a:pt x="953215" y="736887"/>
                </a:lnTo>
                <a:lnTo>
                  <a:pt x="972269" y="714388"/>
                </a:lnTo>
                <a:lnTo>
                  <a:pt x="990794" y="692419"/>
                </a:lnTo>
                <a:lnTo>
                  <a:pt x="1009847" y="670450"/>
                </a:lnTo>
                <a:lnTo>
                  <a:pt x="1019374" y="659334"/>
                </a:lnTo>
                <a:lnTo>
                  <a:pt x="1028107" y="648482"/>
                </a:lnTo>
                <a:lnTo>
                  <a:pt x="1037105" y="637365"/>
                </a:lnTo>
                <a:lnTo>
                  <a:pt x="1045308" y="626248"/>
                </a:lnTo>
                <a:lnTo>
                  <a:pt x="1053512" y="615396"/>
                </a:lnTo>
                <a:lnTo>
                  <a:pt x="1061186" y="604014"/>
                </a:lnTo>
                <a:lnTo>
                  <a:pt x="1068596" y="593162"/>
                </a:lnTo>
                <a:lnTo>
                  <a:pt x="1075741" y="581781"/>
                </a:lnTo>
                <a:lnTo>
                  <a:pt x="1082357" y="570664"/>
                </a:lnTo>
                <a:lnTo>
                  <a:pt x="1088708" y="559547"/>
                </a:lnTo>
                <a:lnTo>
                  <a:pt x="1094795" y="547901"/>
                </a:lnTo>
                <a:lnTo>
                  <a:pt x="1100617" y="536784"/>
                </a:lnTo>
                <a:lnTo>
                  <a:pt x="1106174" y="524873"/>
                </a:lnTo>
                <a:lnTo>
                  <a:pt x="1111467" y="513227"/>
                </a:lnTo>
                <a:lnTo>
                  <a:pt x="1116230" y="501316"/>
                </a:lnTo>
                <a:lnTo>
                  <a:pt x="1120994" y="489405"/>
                </a:lnTo>
                <a:lnTo>
                  <a:pt x="1123640" y="481729"/>
                </a:lnTo>
                <a:lnTo>
                  <a:pt x="1126287" y="472995"/>
                </a:lnTo>
                <a:lnTo>
                  <a:pt x="1129198" y="463466"/>
                </a:lnTo>
                <a:lnTo>
                  <a:pt x="1131844" y="453408"/>
                </a:lnTo>
                <a:lnTo>
                  <a:pt x="1134490" y="442820"/>
                </a:lnTo>
                <a:lnTo>
                  <a:pt x="1137137" y="431968"/>
                </a:lnTo>
                <a:lnTo>
                  <a:pt x="1142165" y="408146"/>
                </a:lnTo>
                <a:lnTo>
                  <a:pt x="1146664" y="383531"/>
                </a:lnTo>
                <a:lnTo>
                  <a:pt x="1151162" y="357591"/>
                </a:lnTo>
                <a:lnTo>
                  <a:pt x="1155132" y="331917"/>
                </a:lnTo>
                <a:lnTo>
                  <a:pt x="1158837" y="305978"/>
                </a:lnTo>
                <a:lnTo>
                  <a:pt x="1161748" y="284273"/>
                </a:lnTo>
                <a:lnTo>
                  <a:pt x="1164130" y="263628"/>
                </a:lnTo>
                <a:lnTo>
                  <a:pt x="1168364" y="224189"/>
                </a:lnTo>
                <a:lnTo>
                  <a:pt x="188949" y="224189"/>
                </a:lnTo>
                <a:close/>
                <a:moveTo>
                  <a:pt x="111941" y="0"/>
                </a:moveTo>
                <a:lnTo>
                  <a:pt x="1245372" y="0"/>
                </a:lnTo>
                <a:lnTo>
                  <a:pt x="1251194" y="265"/>
                </a:lnTo>
                <a:lnTo>
                  <a:pt x="1257016" y="530"/>
                </a:lnTo>
                <a:lnTo>
                  <a:pt x="1262574" y="1324"/>
                </a:lnTo>
                <a:lnTo>
                  <a:pt x="1268131" y="2382"/>
                </a:lnTo>
                <a:lnTo>
                  <a:pt x="1273424" y="3706"/>
                </a:lnTo>
                <a:lnTo>
                  <a:pt x="1278716" y="5029"/>
                </a:lnTo>
                <a:lnTo>
                  <a:pt x="1284009" y="6882"/>
                </a:lnTo>
                <a:lnTo>
                  <a:pt x="1289302" y="9000"/>
                </a:lnTo>
                <a:lnTo>
                  <a:pt x="1294065" y="11382"/>
                </a:lnTo>
                <a:lnTo>
                  <a:pt x="1299093" y="13499"/>
                </a:lnTo>
                <a:lnTo>
                  <a:pt x="1303592" y="16411"/>
                </a:lnTo>
                <a:lnTo>
                  <a:pt x="1308091" y="19058"/>
                </a:lnTo>
                <a:lnTo>
                  <a:pt x="1312590" y="22499"/>
                </a:lnTo>
                <a:lnTo>
                  <a:pt x="1316824" y="25675"/>
                </a:lnTo>
                <a:lnTo>
                  <a:pt x="1321058" y="29380"/>
                </a:lnTo>
                <a:lnTo>
                  <a:pt x="1324498" y="32821"/>
                </a:lnTo>
                <a:lnTo>
                  <a:pt x="1328468" y="36792"/>
                </a:lnTo>
                <a:lnTo>
                  <a:pt x="1331908" y="41027"/>
                </a:lnTo>
                <a:lnTo>
                  <a:pt x="1335348" y="45262"/>
                </a:lnTo>
                <a:lnTo>
                  <a:pt x="1338259" y="49497"/>
                </a:lnTo>
                <a:lnTo>
                  <a:pt x="1341435" y="53996"/>
                </a:lnTo>
                <a:lnTo>
                  <a:pt x="1344081" y="58761"/>
                </a:lnTo>
                <a:lnTo>
                  <a:pt x="1346463" y="63525"/>
                </a:lnTo>
                <a:lnTo>
                  <a:pt x="1348845" y="68554"/>
                </a:lnTo>
                <a:lnTo>
                  <a:pt x="1350697" y="73583"/>
                </a:lnTo>
                <a:lnTo>
                  <a:pt x="1352285" y="78877"/>
                </a:lnTo>
                <a:lnTo>
                  <a:pt x="1354137" y="84435"/>
                </a:lnTo>
                <a:lnTo>
                  <a:pt x="1355196" y="89729"/>
                </a:lnTo>
                <a:lnTo>
                  <a:pt x="1356254" y="95287"/>
                </a:lnTo>
                <a:lnTo>
                  <a:pt x="1356784" y="100846"/>
                </a:lnTo>
                <a:lnTo>
                  <a:pt x="1357313" y="106404"/>
                </a:lnTo>
                <a:lnTo>
                  <a:pt x="1357313" y="112227"/>
                </a:lnTo>
                <a:lnTo>
                  <a:pt x="1357313" y="117786"/>
                </a:lnTo>
                <a:lnTo>
                  <a:pt x="1356784" y="122815"/>
                </a:lnTo>
                <a:lnTo>
                  <a:pt x="1356254" y="128108"/>
                </a:lnTo>
                <a:lnTo>
                  <a:pt x="1355460" y="133137"/>
                </a:lnTo>
                <a:lnTo>
                  <a:pt x="1354402" y="138166"/>
                </a:lnTo>
                <a:lnTo>
                  <a:pt x="1353344" y="143460"/>
                </a:lnTo>
                <a:lnTo>
                  <a:pt x="1351491" y="148225"/>
                </a:lnTo>
                <a:lnTo>
                  <a:pt x="1349903" y="152989"/>
                </a:lnTo>
                <a:lnTo>
                  <a:pt x="1347786" y="157753"/>
                </a:lnTo>
                <a:lnTo>
                  <a:pt x="1345669" y="162253"/>
                </a:lnTo>
                <a:lnTo>
                  <a:pt x="1343287" y="166753"/>
                </a:lnTo>
                <a:lnTo>
                  <a:pt x="1340906" y="170988"/>
                </a:lnTo>
                <a:lnTo>
                  <a:pt x="1337995" y="174958"/>
                </a:lnTo>
                <a:lnTo>
                  <a:pt x="1335084" y="179193"/>
                </a:lnTo>
                <a:lnTo>
                  <a:pt x="1331908" y="183163"/>
                </a:lnTo>
                <a:lnTo>
                  <a:pt x="1328732" y="186869"/>
                </a:lnTo>
                <a:lnTo>
                  <a:pt x="1325028" y="190574"/>
                </a:lnTo>
                <a:lnTo>
                  <a:pt x="1321852" y="194015"/>
                </a:lnTo>
                <a:lnTo>
                  <a:pt x="1317882" y="197191"/>
                </a:lnTo>
                <a:lnTo>
                  <a:pt x="1313913" y="200368"/>
                </a:lnTo>
                <a:lnTo>
                  <a:pt x="1309943" y="203544"/>
                </a:lnTo>
                <a:lnTo>
                  <a:pt x="1305709" y="206191"/>
                </a:lnTo>
                <a:lnTo>
                  <a:pt x="1301475" y="208838"/>
                </a:lnTo>
                <a:lnTo>
                  <a:pt x="1296976" y="211220"/>
                </a:lnTo>
                <a:lnTo>
                  <a:pt x="1292477" y="213602"/>
                </a:lnTo>
                <a:lnTo>
                  <a:pt x="1287714" y="215455"/>
                </a:lnTo>
                <a:lnTo>
                  <a:pt x="1282950" y="217308"/>
                </a:lnTo>
                <a:lnTo>
                  <a:pt x="1278187" y="218896"/>
                </a:lnTo>
                <a:lnTo>
                  <a:pt x="1273159" y="220219"/>
                </a:lnTo>
                <a:lnTo>
                  <a:pt x="1268131" y="221543"/>
                </a:lnTo>
                <a:lnTo>
                  <a:pt x="1263103" y="222337"/>
                </a:lnTo>
                <a:lnTo>
                  <a:pt x="1258075" y="223131"/>
                </a:lnTo>
                <a:lnTo>
                  <a:pt x="1253841" y="266275"/>
                </a:lnTo>
                <a:lnTo>
                  <a:pt x="1251194" y="290096"/>
                </a:lnTo>
                <a:lnTo>
                  <a:pt x="1248548" y="314447"/>
                </a:lnTo>
                <a:lnTo>
                  <a:pt x="1245372" y="340122"/>
                </a:lnTo>
                <a:lnTo>
                  <a:pt x="1241932" y="365532"/>
                </a:lnTo>
                <a:lnTo>
                  <a:pt x="1237963" y="391471"/>
                </a:lnTo>
                <a:lnTo>
                  <a:pt x="1234258" y="416881"/>
                </a:lnTo>
                <a:lnTo>
                  <a:pt x="1231347" y="432762"/>
                </a:lnTo>
                <a:lnTo>
                  <a:pt x="1228436" y="447849"/>
                </a:lnTo>
                <a:lnTo>
                  <a:pt x="1225525" y="462936"/>
                </a:lnTo>
                <a:lnTo>
                  <a:pt x="1222349" y="477759"/>
                </a:lnTo>
                <a:lnTo>
                  <a:pt x="1218644" y="492052"/>
                </a:lnTo>
                <a:lnTo>
                  <a:pt x="1215204" y="506080"/>
                </a:lnTo>
                <a:lnTo>
                  <a:pt x="1211499" y="519579"/>
                </a:lnTo>
                <a:lnTo>
                  <a:pt x="1207265" y="532814"/>
                </a:lnTo>
                <a:lnTo>
                  <a:pt x="1202237" y="547636"/>
                </a:lnTo>
                <a:lnTo>
                  <a:pt x="1196415" y="562458"/>
                </a:lnTo>
                <a:lnTo>
                  <a:pt x="1190593" y="577016"/>
                </a:lnTo>
                <a:lnTo>
                  <a:pt x="1184506" y="591839"/>
                </a:lnTo>
                <a:lnTo>
                  <a:pt x="1177890" y="606132"/>
                </a:lnTo>
                <a:lnTo>
                  <a:pt x="1171010" y="620160"/>
                </a:lnTo>
                <a:lnTo>
                  <a:pt x="1163865" y="634188"/>
                </a:lnTo>
                <a:lnTo>
                  <a:pt x="1156455" y="648217"/>
                </a:lnTo>
                <a:lnTo>
                  <a:pt x="1148516" y="661981"/>
                </a:lnTo>
                <a:lnTo>
                  <a:pt x="1140312" y="675480"/>
                </a:lnTo>
                <a:lnTo>
                  <a:pt x="1131844" y="689243"/>
                </a:lnTo>
                <a:lnTo>
                  <a:pt x="1123111" y="702478"/>
                </a:lnTo>
                <a:lnTo>
                  <a:pt x="1113849" y="715712"/>
                </a:lnTo>
                <a:lnTo>
                  <a:pt x="1104586" y="728946"/>
                </a:lnTo>
                <a:lnTo>
                  <a:pt x="1094795" y="742180"/>
                </a:lnTo>
                <a:lnTo>
                  <a:pt x="1085004" y="754885"/>
                </a:lnTo>
                <a:lnTo>
                  <a:pt x="1074947" y="767590"/>
                </a:lnTo>
                <a:lnTo>
                  <a:pt x="1064097" y="780031"/>
                </a:lnTo>
                <a:lnTo>
                  <a:pt x="1053512" y="792736"/>
                </a:lnTo>
                <a:lnTo>
                  <a:pt x="1042662" y="804911"/>
                </a:lnTo>
                <a:lnTo>
                  <a:pt x="1031283" y="817351"/>
                </a:lnTo>
                <a:lnTo>
                  <a:pt x="1019903" y="829792"/>
                </a:lnTo>
                <a:lnTo>
                  <a:pt x="1007995" y="841967"/>
                </a:lnTo>
                <a:lnTo>
                  <a:pt x="995557" y="854407"/>
                </a:lnTo>
                <a:lnTo>
                  <a:pt x="983384" y="866848"/>
                </a:lnTo>
                <a:lnTo>
                  <a:pt x="970681" y="879288"/>
                </a:lnTo>
                <a:lnTo>
                  <a:pt x="957714" y="891463"/>
                </a:lnTo>
                <a:lnTo>
                  <a:pt x="944218" y="903904"/>
                </a:lnTo>
                <a:lnTo>
                  <a:pt x="916960" y="928520"/>
                </a:lnTo>
                <a:lnTo>
                  <a:pt x="888380" y="953665"/>
                </a:lnTo>
                <a:lnTo>
                  <a:pt x="888115" y="954459"/>
                </a:lnTo>
                <a:lnTo>
                  <a:pt x="886792" y="957900"/>
                </a:lnTo>
                <a:lnTo>
                  <a:pt x="885204" y="962664"/>
                </a:lnTo>
                <a:lnTo>
                  <a:pt x="883616" y="968487"/>
                </a:lnTo>
                <a:lnTo>
                  <a:pt x="881764" y="975369"/>
                </a:lnTo>
                <a:lnTo>
                  <a:pt x="880441" y="981457"/>
                </a:lnTo>
                <a:lnTo>
                  <a:pt x="879118" y="986221"/>
                </a:lnTo>
                <a:lnTo>
                  <a:pt x="876736" y="993632"/>
                </a:lnTo>
                <a:lnTo>
                  <a:pt x="876207" y="997338"/>
                </a:lnTo>
                <a:lnTo>
                  <a:pt x="875677" y="1002102"/>
                </a:lnTo>
                <a:lnTo>
                  <a:pt x="875148" y="1008984"/>
                </a:lnTo>
                <a:lnTo>
                  <a:pt x="875148" y="1017719"/>
                </a:lnTo>
                <a:lnTo>
                  <a:pt x="875148" y="1025130"/>
                </a:lnTo>
                <a:lnTo>
                  <a:pt x="875413" y="1030953"/>
                </a:lnTo>
                <a:lnTo>
                  <a:pt x="875942" y="1035453"/>
                </a:lnTo>
                <a:lnTo>
                  <a:pt x="876471" y="1038894"/>
                </a:lnTo>
                <a:lnTo>
                  <a:pt x="878059" y="1046305"/>
                </a:lnTo>
                <a:lnTo>
                  <a:pt x="879118" y="1051069"/>
                </a:lnTo>
                <a:lnTo>
                  <a:pt x="880176" y="1056892"/>
                </a:lnTo>
                <a:lnTo>
                  <a:pt x="880970" y="1062715"/>
                </a:lnTo>
                <a:lnTo>
                  <a:pt x="882293" y="1068009"/>
                </a:lnTo>
                <a:lnTo>
                  <a:pt x="884675" y="1077009"/>
                </a:lnTo>
                <a:lnTo>
                  <a:pt x="887057" y="1083890"/>
                </a:lnTo>
                <a:lnTo>
                  <a:pt x="888644" y="1088125"/>
                </a:lnTo>
                <a:lnTo>
                  <a:pt x="916960" y="1113271"/>
                </a:lnTo>
                <a:lnTo>
                  <a:pt x="944482" y="1137886"/>
                </a:lnTo>
                <a:lnTo>
                  <a:pt x="957714" y="1150327"/>
                </a:lnTo>
                <a:lnTo>
                  <a:pt x="970681" y="1162767"/>
                </a:lnTo>
                <a:lnTo>
                  <a:pt x="983384" y="1174942"/>
                </a:lnTo>
                <a:lnTo>
                  <a:pt x="995557" y="1187118"/>
                </a:lnTo>
                <a:lnTo>
                  <a:pt x="1007995" y="1199558"/>
                </a:lnTo>
                <a:lnTo>
                  <a:pt x="1019903" y="1211734"/>
                </a:lnTo>
                <a:lnTo>
                  <a:pt x="1031283" y="1224174"/>
                </a:lnTo>
                <a:lnTo>
                  <a:pt x="1042662" y="1236614"/>
                </a:lnTo>
                <a:lnTo>
                  <a:pt x="1053512" y="1249055"/>
                </a:lnTo>
                <a:lnTo>
                  <a:pt x="1064097" y="1261495"/>
                </a:lnTo>
                <a:lnTo>
                  <a:pt x="1074947" y="1274200"/>
                </a:lnTo>
                <a:lnTo>
                  <a:pt x="1085004" y="1286905"/>
                </a:lnTo>
                <a:lnTo>
                  <a:pt x="1094795" y="1299874"/>
                </a:lnTo>
                <a:lnTo>
                  <a:pt x="1104586" y="1312844"/>
                </a:lnTo>
                <a:lnTo>
                  <a:pt x="1113849" y="1325814"/>
                </a:lnTo>
                <a:lnTo>
                  <a:pt x="1123111" y="1339048"/>
                </a:lnTo>
                <a:lnTo>
                  <a:pt x="1131844" y="1352547"/>
                </a:lnTo>
                <a:lnTo>
                  <a:pt x="1140312" y="1366046"/>
                </a:lnTo>
                <a:lnTo>
                  <a:pt x="1148516" y="1379810"/>
                </a:lnTo>
                <a:lnTo>
                  <a:pt x="1156455" y="1393309"/>
                </a:lnTo>
                <a:lnTo>
                  <a:pt x="1163865" y="1407337"/>
                </a:lnTo>
                <a:lnTo>
                  <a:pt x="1171010" y="1421365"/>
                </a:lnTo>
                <a:lnTo>
                  <a:pt x="1177890" y="1435394"/>
                </a:lnTo>
                <a:lnTo>
                  <a:pt x="1184506" y="1449951"/>
                </a:lnTo>
                <a:lnTo>
                  <a:pt x="1190593" y="1464509"/>
                </a:lnTo>
                <a:lnTo>
                  <a:pt x="1196415" y="1479332"/>
                </a:lnTo>
                <a:lnTo>
                  <a:pt x="1202237" y="1493889"/>
                </a:lnTo>
                <a:lnTo>
                  <a:pt x="1207265" y="1508976"/>
                </a:lnTo>
                <a:lnTo>
                  <a:pt x="1211499" y="1521946"/>
                </a:lnTo>
                <a:lnTo>
                  <a:pt x="1215204" y="1535710"/>
                </a:lnTo>
                <a:lnTo>
                  <a:pt x="1218644" y="1549473"/>
                </a:lnTo>
                <a:lnTo>
                  <a:pt x="1222349" y="1563767"/>
                </a:lnTo>
                <a:lnTo>
                  <a:pt x="1225525" y="1578854"/>
                </a:lnTo>
                <a:lnTo>
                  <a:pt x="1228436" y="1593676"/>
                </a:lnTo>
                <a:lnTo>
                  <a:pt x="1231347" y="1609028"/>
                </a:lnTo>
                <a:lnTo>
                  <a:pt x="1234258" y="1624909"/>
                </a:lnTo>
                <a:lnTo>
                  <a:pt x="1239286" y="1656407"/>
                </a:lnTo>
                <a:lnTo>
                  <a:pt x="1243785" y="1687640"/>
                </a:lnTo>
                <a:lnTo>
                  <a:pt x="1247490" y="1719137"/>
                </a:lnTo>
                <a:lnTo>
                  <a:pt x="1250930" y="1749576"/>
                </a:lnTo>
                <a:lnTo>
                  <a:pt x="1254899" y="1785838"/>
                </a:lnTo>
                <a:lnTo>
                  <a:pt x="1258075" y="1818659"/>
                </a:lnTo>
                <a:lnTo>
                  <a:pt x="1263103" y="1819189"/>
                </a:lnTo>
                <a:lnTo>
                  <a:pt x="1268131" y="1820247"/>
                </a:lnTo>
                <a:lnTo>
                  <a:pt x="1273159" y="1821571"/>
                </a:lnTo>
                <a:lnTo>
                  <a:pt x="1278187" y="1822894"/>
                </a:lnTo>
                <a:lnTo>
                  <a:pt x="1282950" y="1824218"/>
                </a:lnTo>
                <a:lnTo>
                  <a:pt x="1287714" y="1826335"/>
                </a:lnTo>
                <a:lnTo>
                  <a:pt x="1292477" y="1828188"/>
                </a:lnTo>
                <a:lnTo>
                  <a:pt x="1296976" y="1830570"/>
                </a:lnTo>
                <a:lnTo>
                  <a:pt x="1301475" y="1832688"/>
                </a:lnTo>
                <a:lnTo>
                  <a:pt x="1305709" y="1835599"/>
                </a:lnTo>
                <a:lnTo>
                  <a:pt x="1309943" y="1838246"/>
                </a:lnTo>
                <a:lnTo>
                  <a:pt x="1313913" y="1841158"/>
                </a:lnTo>
                <a:lnTo>
                  <a:pt x="1317882" y="1844334"/>
                </a:lnTo>
                <a:lnTo>
                  <a:pt x="1321852" y="1847510"/>
                </a:lnTo>
                <a:lnTo>
                  <a:pt x="1325028" y="1850951"/>
                </a:lnTo>
                <a:lnTo>
                  <a:pt x="1328732" y="1854657"/>
                </a:lnTo>
                <a:lnTo>
                  <a:pt x="1331908" y="1858627"/>
                </a:lnTo>
                <a:lnTo>
                  <a:pt x="1335084" y="1862597"/>
                </a:lnTo>
                <a:lnTo>
                  <a:pt x="1337995" y="1866568"/>
                </a:lnTo>
                <a:lnTo>
                  <a:pt x="1340906" y="1870538"/>
                </a:lnTo>
                <a:lnTo>
                  <a:pt x="1343287" y="1874773"/>
                </a:lnTo>
                <a:lnTo>
                  <a:pt x="1345669" y="1879273"/>
                </a:lnTo>
                <a:lnTo>
                  <a:pt x="1347786" y="1883772"/>
                </a:lnTo>
                <a:lnTo>
                  <a:pt x="1349903" y="1888537"/>
                </a:lnTo>
                <a:lnTo>
                  <a:pt x="1351491" y="1893301"/>
                </a:lnTo>
                <a:lnTo>
                  <a:pt x="1353344" y="1898065"/>
                </a:lnTo>
                <a:lnTo>
                  <a:pt x="1354402" y="1903359"/>
                </a:lnTo>
                <a:lnTo>
                  <a:pt x="1355460" y="1908388"/>
                </a:lnTo>
                <a:lnTo>
                  <a:pt x="1356254" y="1913417"/>
                </a:lnTo>
                <a:lnTo>
                  <a:pt x="1356784" y="1918711"/>
                </a:lnTo>
                <a:lnTo>
                  <a:pt x="1357313" y="1924004"/>
                </a:lnTo>
                <a:lnTo>
                  <a:pt x="1357313" y="1929298"/>
                </a:lnTo>
                <a:lnTo>
                  <a:pt x="1357313" y="1934857"/>
                </a:lnTo>
                <a:lnTo>
                  <a:pt x="1356784" y="1940944"/>
                </a:lnTo>
                <a:lnTo>
                  <a:pt x="1356254" y="1946503"/>
                </a:lnTo>
                <a:lnTo>
                  <a:pt x="1355196" y="1951797"/>
                </a:lnTo>
                <a:lnTo>
                  <a:pt x="1354137" y="1957355"/>
                </a:lnTo>
                <a:lnTo>
                  <a:pt x="1352285" y="1962913"/>
                </a:lnTo>
                <a:lnTo>
                  <a:pt x="1350697" y="1967942"/>
                </a:lnTo>
                <a:lnTo>
                  <a:pt x="1348845" y="1972971"/>
                </a:lnTo>
                <a:lnTo>
                  <a:pt x="1346463" y="1978000"/>
                </a:lnTo>
                <a:lnTo>
                  <a:pt x="1344081" y="1982765"/>
                </a:lnTo>
                <a:lnTo>
                  <a:pt x="1341435" y="1987529"/>
                </a:lnTo>
                <a:lnTo>
                  <a:pt x="1338259" y="1992029"/>
                </a:lnTo>
                <a:lnTo>
                  <a:pt x="1335348" y="1996529"/>
                </a:lnTo>
                <a:lnTo>
                  <a:pt x="1331908" y="2000764"/>
                </a:lnTo>
                <a:lnTo>
                  <a:pt x="1328468" y="2004734"/>
                </a:lnTo>
                <a:lnTo>
                  <a:pt x="1324498" y="2008704"/>
                </a:lnTo>
                <a:lnTo>
                  <a:pt x="1321058" y="2012410"/>
                </a:lnTo>
                <a:lnTo>
                  <a:pt x="1316824" y="2015851"/>
                </a:lnTo>
                <a:lnTo>
                  <a:pt x="1312590" y="2019292"/>
                </a:lnTo>
                <a:lnTo>
                  <a:pt x="1308091" y="2022468"/>
                </a:lnTo>
                <a:lnTo>
                  <a:pt x="1303592" y="2025115"/>
                </a:lnTo>
                <a:lnTo>
                  <a:pt x="1299093" y="2028026"/>
                </a:lnTo>
                <a:lnTo>
                  <a:pt x="1294065" y="2030408"/>
                </a:lnTo>
                <a:lnTo>
                  <a:pt x="1289302" y="2032791"/>
                </a:lnTo>
                <a:lnTo>
                  <a:pt x="1284009" y="2034643"/>
                </a:lnTo>
                <a:lnTo>
                  <a:pt x="1278716" y="2036496"/>
                </a:lnTo>
                <a:lnTo>
                  <a:pt x="1273424" y="2038084"/>
                </a:lnTo>
                <a:lnTo>
                  <a:pt x="1268131" y="2039143"/>
                </a:lnTo>
                <a:lnTo>
                  <a:pt x="1262574" y="2040466"/>
                </a:lnTo>
                <a:lnTo>
                  <a:pt x="1257016" y="2040996"/>
                </a:lnTo>
                <a:lnTo>
                  <a:pt x="1251194" y="2041525"/>
                </a:lnTo>
                <a:lnTo>
                  <a:pt x="1245372" y="2041525"/>
                </a:lnTo>
                <a:lnTo>
                  <a:pt x="111941" y="2041525"/>
                </a:lnTo>
                <a:lnTo>
                  <a:pt x="106119" y="2041525"/>
                </a:lnTo>
                <a:lnTo>
                  <a:pt x="100561" y="2040996"/>
                </a:lnTo>
                <a:lnTo>
                  <a:pt x="94739" y="2040466"/>
                </a:lnTo>
                <a:lnTo>
                  <a:pt x="89447" y="2039143"/>
                </a:lnTo>
                <a:lnTo>
                  <a:pt x="83889" y="2038084"/>
                </a:lnTo>
                <a:lnTo>
                  <a:pt x="78861" y="2036496"/>
                </a:lnTo>
                <a:lnTo>
                  <a:pt x="73569" y="2034643"/>
                </a:lnTo>
                <a:lnTo>
                  <a:pt x="68540" y="2032791"/>
                </a:lnTo>
                <a:lnTo>
                  <a:pt x="63248" y="2030408"/>
                </a:lnTo>
                <a:lnTo>
                  <a:pt x="58484" y="2028026"/>
                </a:lnTo>
                <a:lnTo>
                  <a:pt x="53721" y="2025115"/>
                </a:lnTo>
                <a:lnTo>
                  <a:pt x="49222" y="2022468"/>
                </a:lnTo>
                <a:lnTo>
                  <a:pt x="44988" y="2019292"/>
                </a:lnTo>
                <a:lnTo>
                  <a:pt x="40754" y="2015851"/>
                </a:lnTo>
                <a:lnTo>
                  <a:pt x="36784" y="2012410"/>
                </a:lnTo>
                <a:lnTo>
                  <a:pt x="32815" y="2008704"/>
                </a:lnTo>
                <a:lnTo>
                  <a:pt x="29110" y="2004734"/>
                </a:lnTo>
                <a:lnTo>
                  <a:pt x="25405" y="2000764"/>
                </a:lnTo>
                <a:lnTo>
                  <a:pt x="22229" y="1996529"/>
                </a:lnTo>
                <a:lnTo>
                  <a:pt x="19054" y="1992029"/>
                </a:lnTo>
                <a:lnTo>
                  <a:pt x="16143" y="1987529"/>
                </a:lnTo>
                <a:lnTo>
                  <a:pt x="13232" y="1982765"/>
                </a:lnTo>
                <a:lnTo>
                  <a:pt x="11115" y="1978000"/>
                </a:lnTo>
                <a:lnTo>
                  <a:pt x="8733" y="1972971"/>
                </a:lnTo>
                <a:lnTo>
                  <a:pt x="6881" y="1967942"/>
                </a:lnTo>
                <a:lnTo>
                  <a:pt x="5028" y="1962913"/>
                </a:lnTo>
                <a:lnTo>
                  <a:pt x="3440" y="1957355"/>
                </a:lnTo>
                <a:lnTo>
                  <a:pt x="2117" y="1951797"/>
                </a:lnTo>
                <a:lnTo>
                  <a:pt x="1323" y="1946503"/>
                </a:lnTo>
                <a:lnTo>
                  <a:pt x="529" y="1940944"/>
                </a:lnTo>
                <a:lnTo>
                  <a:pt x="265" y="1934857"/>
                </a:lnTo>
                <a:lnTo>
                  <a:pt x="0" y="1929298"/>
                </a:lnTo>
                <a:lnTo>
                  <a:pt x="265" y="1924004"/>
                </a:lnTo>
                <a:lnTo>
                  <a:pt x="529" y="1918711"/>
                </a:lnTo>
                <a:lnTo>
                  <a:pt x="1059" y="1913417"/>
                </a:lnTo>
                <a:lnTo>
                  <a:pt x="1852" y="1908388"/>
                </a:lnTo>
                <a:lnTo>
                  <a:pt x="2911" y="1903359"/>
                </a:lnTo>
                <a:lnTo>
                  <a:pt x="4499" y="1898065"/>
                </a:lnTo>
                <a:lnTo>
                  <a:pt x="5822" y="1893301"/>
                </a:lnTo>
                <a:lnTo>
                  <a:pt x="7674" y="1888537"/>
                </a:lnTo>
                <a:lnTo>
                  <a:pt x="9791" y="1883772"/>
                </a:lnTo>
                <a:lnTo>
                  <a:pt x="11644" y="1879273"/>
                </a:lnTo>
                <a:lnTo>
                  <a:pt x="14290" y="1874773"/>
                </a:lnTo>
                <a:lnTo>
                  <a:pt x="16672" y="1870538"/>
                </a:lnTo>
                <a:lnTo>
                  <a:pt x="19583" y="1866568"/>
                </a:lnTo>
                <a:lnTo>
                  <a:pt x="22229" y="1862597"/>
                </a:lnTo>
                <a:lnTo>
                  <a:pt x="25405" y="1858627"/>
                </a:lnTo>
                <a:lnTo>
                  <a:pt x="28845" y="1854657"/>
                </a:lnTo>
                <a:lnTo>
                  <a:pt x="32285" y="1850951"/>
                </a:lnTo>
                <a:lnTo>
                  <a:pt x="35726" y="1847510"/>
                </a:lnTo>
                <a:lnTo>
                  <a:pt x="39431" y="1844334"/>
                </a:lnTo>
                <a:lnTo>
                  <a:pt x="43400" y="1841158"/>
                </a:lnTo>
                <a:lnTo>
                  <a:pt x="47634" y="1838246"/>
                </a:lnTo>
                <a:lnTo>
                  <a:pt x="51604" y="1835599"/>
                </a:lnTo>
                <a:lnTo>
                  <a:pt x="56103" y="1832688"/>
                </a:lnTo>
                <a:lnTo>
                  <a:pt x="60601" y="1830570"/>
                </a:lnTo>
                <a:lnTo>
                  <a:pt x="65100" y="1828188"/>
                </a:lnTo>
                <a:lnTo>
                  <a:pt x="69599" y="1826335"/>
                </a:lnTo>
                <a:lnTo>
                  <a:pt x="74362" y="1824218"/>
                </a:lnTo>
                <a:lnTo>
                  <a:pt x="79391" y="1822894"/>
                </a:lnTo>
                <a:lnTo>
                  <a:pt x="84154" y="1821571"/>
                </a:lnTo>
                <a:lnTo>
                  <a:pt x="89182" y="1820247"/>
                </a:lnTo>
                <a:lnTo>
                  <a:pt x="94210" y="1819189"/>
                </a:lnTo>
                <a:lnTo>
                  <a:pt x="99503" y="1818659"/>
                </a:lnTo>
                <a:lnTo>
                  <a:pt x="103737" y="1775516"/>
                </a:lnTo>
                <a:lnTo>
                  <a:pt x="106383" y="1751694"/>
                </a:lnTo>
                <a:lnTo>
                  <a:pt x="108765" y="1727078"/>
                </a:lnTo>
                <a:lnTo>
                  <a:pt x="112205" y="1701668"/>
                </a:lnTo>
                <a:lnTo>
                  <a:pt x="115646" y="1675993"/>
                </a:lnTo>
                <a:lnTo>
                  <a:pt x="119615" y="1650319"/>
                </a:lnTo>
                <a:lnTo>
                  <a:pt x="123585" y="1624909"/>
                </a:lnTo>
                <a:lnTo>
                  <a:pt x="126231" y="1609028"/>
                </a:lnTo>
                <a:lnTo>
                  <a:pt x="129142" y="1593676"/>
                </a:lnTo>
                <a:lnTo>
                  <a:pt x="132053" y="1578854"/>
                </a:lnTo>
                <a:lnTo>
                  <a:pt x="135228" y="1563767"/>
                </a:lnTo>
                <a:lnTo>
                  <a:pt x="138669" y="1549473"/>
                </a:lnTo>
                <a:lnTo>
                  <a:pt x="142374" y="1535710"/>
                </a:lnTo>
                <a:lnTo>
                  <a:pt x="146343" y="1521946"/>
                </a:lnTo>
                <a:lnTo>
                  <a:pt x="150313" y="1508976"/>
                </a:lnTo>
                <a:lnTo>
                  <a:pt x="155605" y="1493889"/>
                </a:lnTo>
                <a:lnTo>
                  <a:pt x="161163" y="1479332"/>
                </a:lnTo>
                <a:lnTo>
                  <a:pt x="166985" y="1464509"/>
                </a:lnTo>
                <a:lnTo>
                  <a:pt x="173071" y="1449951"/>
                </a:lnTo>
                <a:lnTo>
                  <a:pt x="179687" y="1435394"/>
                </a:lnTo>
                <a:lnTo>
                  <a:pt x="186568" y="1421365"/>
                </a:lnTo>
                <a:lnTo>
                  <a:pt x="193713" y="1407337"/>
                </a:lnTo>
                <a:lnTo>
                  <a:pt x="201387" y="1393309"/>
                </a:lnTo>
                <a:lnTo>
                  <a:pt x="209062" y="1379810"/>
                </a:lnTo>
                <a:lnTo>
                  <a:pt x="217265" y="1366046"/>
                </a:lnTo>
                <a:lnTo>
                  <a:pt x="225734" y="1352547"/>
                </a:lnTo>
                <a:lnTo>
                  <a:pt x="234467" y="1339048"/>
                </a:lnTo>
                <a:lnTo>
                  <a:pt x="243729" y="1325814"/>
                </a:lnTo>
                <a:lnTo>
                  <a:pt x="252991" y="1312844"/>
                </a:lnTo>
                <a:lnTo>
                  <a:pt x="262783" y="1299874"/>
                </a:lnTo>
                <a:lnTo>
                  <a:pt x="272574" y="1286905"/>
                </a:lnTo>
                <a:lnTo>
                  <a:pt x="282630" y="1274200"/>
                </a:lnTo>
                <a:lnTo>
                  <a:pt x="293216" y="1261495"/>
                </a:lnTo>
                <a:lnTo>
                  <a:pt x="304066" y="1249055"/>
                </a:lnTo>
                <a:lnTo>
                  <a:pt x="314916" y="1236614"/>
                </a:lnTo>
                <a:lnTo>
                  <a:pt x="326295" y="1224174"/>
                </a:lnTo>
                <a:lnTo>
                  <a:pt x="337674" y="1211734"/>
                </a:lnTo>
                <a:lnTo>
                  <a:pt x="349583" y="1199558"/>
                </a:lnTo>
                <a:lnTo>
                  <a:pt x="361756" y="1187118"/>
                </a:lnTo>
                <a:lnTo>
                  <a:pt x="374194" y="1174678"/>
                </a:lnTo>
                <a:lnTo>
                  <a:pt x="386896" y="1162767"/>
                </a:lnTo>
                <a:lnTo>
                  <a:pt x="399864" y="1150327"/>
                </a:lnTo>
                <a:lnTo>
                  <a:pt x="413095" y="1137886"/>
                </a:lnTo>
                <a:lnTo>
                  <a:pt x="440617" y="1113271"/>
                </a:lnTo>
                <a:lnTo>
                  <a:pt x="468933" y="1088125"/>
                </a:lnTo>
                <a:lnTo>
                  <a:pt x="469198" y="1087331"/>
                </a:lnTo>
                <a:lnTo>
                  <a:pt x="470786" y="1083890"/>
                </a:lnTo>
                <a:lnTo>
                  <a:pt x="472374" y="1079126"/>
                </a:lnTo>
                <a:lnTo>
                  <a:pt x="473961" y="1073303"/>
                </a:lnTo>
                <a:lnTo>
                  <a:pt x="475814" y="1066156"/>
                </a:lnTo>
                <a:lnTo>
                  <a:pt x="478460" y="1054510"/>
                </a:lnTo>
                <a:lnTo>
                  <a:pt x="479519" y="1049746"/>
                </a:lnTo>
                <a:lnTo>
                  <a:pt x="480577" y="1044982"/>
                </a:lnTo>
                <a:lnTo>
                  <a:pt x="481371" y="1039952"/>
                </a:lnTo>
                <a:lnTo>
                  <a:pt x="481900" y="1033865"/>
                </a:lnTo>
                <a:lnTo>
                  <a:pt x="482165" y="1026718"/>
                </a:lnTo>
                <a:lnTo>
                  <a:pt x="482430" y="1017719"/>
                </a:lnTo>
                <a:lnTo>
                  <a:pt x="482430" y="1010308"/>
                </a:lnTo>
                <a:lnTo>
                  <a:pt x="482165" y="1005279"/>
                </a:lnTo>
                <a:lnTo>
                  <a:pt x="481636" y="1001838"/>
                </a:lnTo>
                <a:lnTo>
                  <a:pt x="481106" y="999455"/>
                </a:lnTo>
                <a:lnTo>
                  <a:pt x="479254" y="994426"/>
                </a:lnTo>
                <a:lnTo>
                  <a:pt x="478460" y="990456"/>
                </a:lnTo>
                <a:lnTo>
                  <a:pt x="477402" y="984633"/>
                </a:lnTo>
                <a:lnTo>
                  <a:pt x="476343" y="978810"/>
                </a:lnTo>
                <a:lnTo>
                  <a:pt x="475549" y="973516"/>
                </a:lnTo>
                <a:lnTo>
                  <a:pt x="472903" y="964517"/>
                </a:lnTo>
                <a:lnTo>
                  <a:pt x="470786" y="957900"/>
                </a:lnTo>
                <a:lnTo>
                  <a:pt x="468933" y="953665"/>
                </a:lnTo>
                <a:lnTo>
                  <a:pt x="440617" y="928520"/>
                </a:lnTo>
                <a:lnTo>
                  <a:pt x="413095" y="903904"/>
                </a:lnTo>
                <a:lnTo>
                  <a:pt x="399864" y="891463"/>
                </a:lnTo>
                <a:lnTo>
                  <a:pt x="386896" y="879288"/>
                </a:lnTo>
                <a:lnTo>
                  <a:pt x="374194" y="866848"/>
                </a:lnTo>
                <a:lnTo>
                  <a:pt x="361756" y="854407"/>
                </a:lnTo>
                <a:lnTo>
                  <a:pt x="349583" y="841967"/>
                </a:lnTo>
                <a:lnTo>
                  <a:pt x="337674" y="829792"/>
                </a:lnTo>
                <a:lnTo>
                  <a:pt x="326295" y="817351"/>
                </a:lnTo>
                <a:lnTo>
                  <a:pt x="314916" y="804911"/>
                </a:lnTo>
                <a:lnTo>
                  <a:pt x="304066" y="792736"/>
                </a:lnTo>
                <a:lnTo>
                  <a:pt x="293216" y="780031"/>
                </a:lnTo>
                <a:lnTo>
                  <a:pt x="282630" y="767590"/>
                </a:lnTo>
                <a:lnTo>
                  <a:pt x="272574" y="754885"/>
                </a:lnTo>
                <a:lnTo>
                  <a:pt x="262783" y="742180"/>
                </a:lnTo>
                <a:lnTo>
                  <a:pt x="252991" y="728946"/>
                </a:lnTo>
                <a:lnTo>
                  <a:pt x="243729" y="715712"/>
                </a:lnTo>
                <a:lnTo>
                  <a:pt x="234467" y="702478"/>
                </a:lnTo>
                <a:lnTo>
                  <a:pt x="225734" y="689243"/>
                </a:lnTo>
                <a:lnTo>
                  <a:pt x="217265" y="675480"/>
                </a:lnTo>
                <a:lnTo>
                  <a:pt x="209062" y="661981"/>
                </a:lnTo>
                <a:lnTo>
                  <a:pt x="201387" y="648217"/>
                </a:lnTo>
                <a:lnTo>
                  <a:pt x="193713" y="634188"/>
                </a:lnTo>
                <a:lnTo>
                  <a:pt x="186568" y="620160"/>
                </a:lnTo>
                <a:lnTo>
                  <a:pt x="179687" y="606132"/>
                </a:lnTo>
                <a:lnTo>
                  <a:pt x="173071" y="591839"/>
                </a:lnTo>
                <a:lnTo>
                  <a:pt x="166985" y="577016"/>
                </a:lnTo>
                <a:lnTo>
                  <a:pt x="161163" y="562458"/>
                </a:lnTo>
                <a:lnTo>
                  <a:pt x="155605" y="547636"/>
                </a:lnTo>
                <a:lnTo>
                  <a:pt x="150313" y="532814"/>
                </a:lnTo>
                <a:lnTo>
                  <a:pt x="146343" y="519579"/>
                </a:lnTo>
                <a:lnTo>
                  <a:pt x="142374" y="506080"/>
                </a:lnTo>
                <a:lnTo>
                  <a:pt x="138669" y="492052"/>
                </a:lnTo>
                <a:lnTo>
                  <a:pt x="135228" y="477759"/>
                </a:lnTo>
                <a:lnTo>
                  <a:pt x="132053" y="462936"/>
                </a:lnTo>
                <a:lnTo>
                  <a:pt x="129142" y="447849"/>
                </a:lnTo>
                <a:lnTo>
                  <a:pt x="126231" y="432762"/>
                </a:lnTo>
                <a:lnTo>
                  <a:pt x="123585" y="416881"/>
                </a:lnTo>
                <a:lnTo>
                  <a:pt x="118292" y="385648"/>
                </a:lnTo>
                <a:lnTo>
                  <a:pt x="113793" y="353886"/>
                </a:lnTo>
                <a:lnTo>
                  <a:pt x="110088" y="322653"/>
                </a:lnTo>
                <a:lnTo>
                  <a:pt x="106383" y="292214"/>
                </a:lnTo>
                <a:lnTo>
                  <a:pt x="102678" y="255952"/>
                </a:lnTo>
                <a:lnTo>
                  <a:pt x="99503" y="223131"/>
                </a:lnTo>
                <a:lnTo>
                  <a:pt x="94210" y="222337"/>
                </a:lnTo>
                <a:lnTo>
                  <a:pt x="89182" y="221543"/>
                </a:lnTo>
                <a:lnTo>
                  <a:pt x="84154" y="220219"/>
                </a:lnTo>
                <a:lnTo>
                  <a:pt x="79391" y="218896"/>
                </a:lnTo>
                <a:lnTo>
                  <a:pt x="74362" y="217308"/>
                </a:lnTo>
                <a:lnTo>
                  <a:pt x="69599" y="215455"/>
                </a:lnTo>
                <a:lnTo>
                  <a:pt x="65100" y="213602"/>
                </a:lnTo>
                <a:lnTo>
                  <a:pt x="60601" y="211220"/>
                </a:lnTo>
                <a:lnTo>
                  <a:pt x="56103" y="208838"/>
                </a:lnTo>
                <a:lnTo>
                  <a:pt x="51604" y="206191"/>
                </a:lnTo>
                <a:lnTo>
                  <a:pt x="47634" y="203544"/>
                </a:lnTo>
                <a:lnTo>
                  <a:pt x="43400" y="200368"/>
                </a:lnTo>
                <a:lnTo>
                  <a:pt x="39431" y="197191"/>
                </a:lnTo>
                <a:lnTo>
                  <a:pt x="35726" y="194280"/>
                </a:lnTo>
                <a:lnTo>
                  <a:pt x="32285" y="190574"/>
                </a:lnTo>
                <a:lnTo>
                  <a:pt x="28845" y="186869"/>
                </a:lnTo>
                <a:lnTo>
                  <a:pt x="25405" y="183163"/>
                </a:lnTo>
                <a:lnTo>
                  <a:pt x="22229" y="179193"/>
                </a:lnTo>
                <a:lnTo>
                  <a:pt x="19583" y="174958"/>
                </a:lnTo>
                <a:lnTo>
                  <a:pt x="16672" y="171252"/>
                </a:lnTo>
                <a:lnTo>
                  <a:pt x="14290" y="166753"/>
                </a:lnTo>
                <a:lnTo>
                  <a:pt x="11644" y="162253"/>
                </a:lnTo>
                <a:lnTo>
                  <a:pt x="9791" y="157753"/>
                </a:lnTo>
                <a:lnTo>
                  <a:pt x="7674" y="152989"/>
                </a:lnTo>
                <a:lnTo>
                  <a:pt x="5822" y="148225"/>
                </a:lnTo>
                <a:lnTo>
                  <a:pt x="4499" y="143460"/>
                </a:lnTo>
                <a:lnTo>
                  <a:pt x="2911" y="138166"/>
                </a:lnTo>
                <a:lnTo>
                  <a:pt x="1852" y="133137"/>
                </a:lnTo>
                <a:lnTo>
                  <a:pt x="1059" y="128108"/>
                </a:lnTo>
                <a:lnTo>
                  <a:pt x="529" y="122815"/>
                </a:lnTo>
                <a:lnTo>
                  <a:pt x="265" y="117786"/>
                </a:lnTo>
                <a:lnTo>
                  <a:pt x="0" y="112227"/>
                </a:lnTo>
                <a:lnTo>
                  <a:pt x="265" y="106404"/>
                </a:lnTo>
                <a:lnTo>
                  <a:pt x="529" y="100846"/>
                </a:lnTo>
                <a:lnTo>
                  <a:pt x="1323" y="95287"/>
                </a:lnTo>
                <a:lnTo>
                  <a:pt x="2117" y="89729"/>
                </a:lnTo>
                <a:lnTo>
                  <a:pt x="3440" y="84435"/>
                </a:lnTo>
                <a:lnTo>
                  <a:pt x="5028" y="78877"/>
                </a:lnTo>
                <a:lnTo>
                  <a:pt x="6881" y="73583"/>
                </a:lnTo>
                <a:lnTo>
                  <a:pt x="8733" y="68554"/>
                </a:lnTo>
                <a:lnTo>
                  <a:pt x="11115" y="63525"/>
                </a:lnTo>
                <a:lnTo>
                  <a:pt x="13232" y="58761"/>
                </a:lnTo>
                <a:lnTo>
                  <a:pt x="16143" y="53996"/>
                </a:lnTo>
                <a:lnTo>
                  <a:pt x="19054" y="49497"/>
                </a:lnTo>
                <a:lnTo>
                  <a:pt x="22229" y="45262"/>
                </a:lnTo>
                <a:lnTo>
                  <a:pt x="25405" y="41027"/>
                </a:lnTo>
                <a:lnTo>
                  <a:pt x="29110" y="36792"/>
                </a:lnTo>
                <a:lnTo>
                  <a:pt x="32815" y="32821"/>
                </a:lnTo>
                <a:lnTo>
                  <a:pt x="36784" y="29380"/>
                </a:lnTo>
                <a:lnTo>
                  <a:pt x="40754" y="25675"/>
                </a:lnTo>
                <a:lnTo>
                  <a:pt x="44988" y="22499"/>
                </a:lnTo>
                <a:lnTo>
                  <a:pt x="49222" y="19058"/>
                </a:lnTo>
                <a:lnTo>
                  <a:pt x="53721" y="16411"/>
                </a:lnTo>
                <a:lnTo>
                  <a:pt x="58484" y="13499"/>
                </a:lnTo>
                <a:lnTo>
                  <a:pt x="63248" y="11382"/>
                </a:lnTo>
                <a:lnTo>
                  <a:pt x="68540" y="9000"/>
                </a:lnTo>
                <a:lnTo>
                  <a:pt x="73569" y="6882"/>
                </a:lnTo>
                <a:lnTo>
                  <a:pt x="78861" y="5029"/>
                </a:lnTo>
                <a:lnTo>
                  <a:pt x="83889" y="3706"/>
                </a:lnTo>
                <a:lnTo>
                  <a:pt x="89447" y="2382"/>
                </a:lnTo>
                <a:lnTo>
                  <a:pt x="94739" y="1324"/>
                </a:lnTo>
                <a:lnTo>
                  <a:pt x="100561" y="530"/>
                </a:lnTo>
                <a:lnTo>
                  <a:pt x="106119" y="265"/>
                </a:lnTo>
                <a:lnTo>
                  <a:pt x="1119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KSO_Shape"/>
          <p:cNvSpPr/>
          <p:nvPr/>
        </p:nvSpPr>
        <p:spPr>
          <a:xfrm>
            <a:off x="7260196" y="3480885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1119349" h="1157433">
                <a:moveTo>
                  <a:pt x="135620" y="818456"/>
                </a:moveTo>
                <a:cubicBezTo>
                  <a:pt x="71450" y="948523"/>
                  <a:pt x="57484" y="1054732"/>
                  <a:pt x="108323" y="1103729"/>
                </a:cubicBezTo>
                <a:cubicBezTo>
                  <a:pt x="164989" y="1158341"/>
                  <a:pt x="289713" y="1129874"/>
                  <a:pt x="437069" y="1040437"/>
                </a:cubicBezTo>
                <a:cubicBezTo>
                  <a:pt x="307239" y="1007168"/>
                  <a:pt x="198946" y="926245"/>
                  <a:pt x="135620" y="818456"/>
                </a:cubicBezTo>
                <a:close/>
                <a:moveTo>
                  <a:pt x="582086" y="345816"/>
                </a:moveTo>
                <a:cubicBezTo>
                  <a:pt x="490772" y="345817"/>
                  <a:pt x="434615" y="407693"/>
                  <a:pt x="413811" y="495363"/>
                </a:cubicBezTo>
                <a:lnTo>
                  <a:pt x="750361" y="495364"/>
                </a:lnTo>
                <a:cubicBezTo>
                  <a:pt x="729557" y="407692"/>
                  <a:pt x="673401" y="345816"/>
                  <a:pt x="582086" y="345816"/>
                </a:cubicBezTo>
                <a:close/>
                <a:moveTo>
                  <a:pt x="954622" y="129"/>
                </a:moveTo>
                <a:cubicBezTo>
                  <a:pt x="1007406" y="-1466"/>
                  <a:pt x="1051113" y="11645"/>
                  <a:pt x="1081775" y="41196"/>
                </a:cubicBezTo>
                <a:cubicBezTo>
                  <a:pt x="1101805" y="60500"/>
                  <a:pt x="1115030" y="85625"/>
                  <a:pt x="1119349" y="116033"/>
                </a:cubicBezTo>
                <a:cubicBezTo>
                  <a:pt x="1112931" y="103633"/>
                  <a:pt x="1104158" y="92219"/>
                  <a:pt x="1093494" y="81508"/>
                </a:cubicBezTo>
                <a:cubicBezTo>
                  <a:pt x="1010899" y="-1451"/>
                  <a:pt x="882017" y="28786"/>
                  <a:pt x="737350" y="130602"/>
                </a:cubicBezTo>
                <a:cubicBezTo>
                  <a:pt x="943277" y="190863"/>
                  <a:pt x="1091569" y="370605"/>
                  <a:pt x="1091569" y="582598"/>
                </a:cubicBezTo>
                <a:lnTo>
                  <a:pt x="1085273" y="640757"/>
                </a:lnTo>
                <a:lnTo>
                  <a:pt x="755888" y="640756"/>
                </a:lnTo>
                <a:lnTo>
                  <a:pt x="719073" y="640757"/>
                </a:lnTo>
                <a:lnTo>
                  <a:pt x="408284" y="640757"/>
                </a:lnTo>
                <a:cubicBezTo>
                  <a:pt x="424002" y="743453"/>
                  <a:pt x="484447" y="819382"/>
                  <a:pt x="582086" y="819383"/>
                </a:cubicBezTo>
                <a:cubicBezTo>
                  <a:pt x="648673" y="819382"/>
                  <a:pt x="697960" y="784070"/>
                  <a:pt x="725617" y="727992"/>
                </a:cubicBezTo>
                <a:lnTo>
                  <a:pt x="1064773" y="727992"/>
                </a:lnTo>
                <a:cubicBezTo>
                  <a:pt x="1000780" y="921122"/>
                  <a:pt x="807116" y="1060320"/>
                  <a:pt x="578539" y="1060320"/>
                </a:cubicBezTo>
                <a:cubicBezTo>
                  <a:pt x="541437" y="1060319"/>
                  <a:pt x="505255" y="1056652"/>
                  <a:pt x="470646" y="1048435"/>
                </a:cubicBezTo>
                <a:cubicBezTo>
                  <a:pt x="288189" y="1159820"/>
                  <a:pt x="124174" y="1191927"/>
                  <a:pt x="45670" y="1116267"/>
                </a:cubicBezTo>
                <a:cubicBezTo>
                  <a:pt x="-38972" y="1034693"/>
                  <a:pt x="-2092" y="849162"/>
                  <a:pt x="124297" y="645271"/>
                </a:cubicBezTo>
                <a:cubicBezTo>
                  <a:pt x="126384" y="641564"/>
                  <a:pt x="128546" y="637931"/>
                  <a:pt x="130887" y="634433"/>
                </a:cubicBezTo>
                <a:cubicBezTo>
                  <a:pt x="140131" y="616742"/>
                  <a:pt x="151256" y="599735"/>
                  <a:pt x="163296" y="582889"/>
                </a:cubicBezTo>
                <a:cubicBezTo>
                  <a:pt x="171413" y="570408"/>
                  <a:pt x="179765" y="558285"/>
                  <a:pt x="189707" y="547372"/>
                </a:cubicBezTo>
                <a:cubicBezTo>
                  <a:pt x="207410" y="520542"/>
                  <a:pt x="227598" y="494496"/>
                  <a:pt x="249351" y="468810"/>
                </a:cubicBezTo>
                <a:cubicBezTo>
                  <a:pt x="261501" y="453873"/>
                  <a:pt x="274484" y="439223"/>
                  <a:pt x="288439" y="424719"/>
                </a:cubicBezTo>
                <a:cubicBezTo>
                  <a:pt x="304701" y="403895"/>
                  <a:pt x="322841" y="384213"/>
                  <a:pt x="341644" y="364703"/>
                </a:cubicBezTo>
                <a:cubicBezTo>
                  <a:pt x="392793" y="311630"/>
                  <a:pt x="445389" y="263415"/>
                  <a:pt x="498166" y="220924"/>
                </a:cubicBezTo>
                <a:cubicBezTo>
                  <a:pt x="310657" y="309270"/>
                  <a:pt x="183697" y="431706"/>
                  <a:pt x="65845" y="579499"/>
                </a:cubicBezTo>
                <a:cubicBezTo>
                  <a:pt x="67312" y="317087"/>
                  <a:pt x="296312" y="104878"/>
                  <a:pt x="578538" y="104878"/>
                </a:cubicBezTo>
                <a:lnTo>
                  <a:pt x="651994" y="111773"/>
                </a:lnTo>
                <a:cubicBezTo>
                  <a:pt x="764896" y="41979"/>
                  <a:pt x="871117" y="2651"/>
                  <a:pt x="954622" y="129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6472685" y="4804401"/>
            <a:ext cx="720000" cy="720000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6472685" y="2157369"/>
            <a:ext cx="720000" cy="720000"/>
          </a:xfrm>
          <a:custGeom>
            <a:avLst/>
            <a:gdLst>
              <a:gd name="T0" fmla="*/ 2147483646 w 5440"/>
              <a:gd name="T1" fmla="*/ 2147483646 h 5267"/>
              <a:gd name="T2" fmla="*/ 2147483646 w 5440"/>
              <a:gd name="T3" fmla="*/ 2147483646 h 5267"/>
              <a:gd name="T4" fmla="*/ 2147483646 w 5440"/>
              <a:gd name="T5" fmla="*/ 2147483646 h 5267"/>
              <a:gd name="T6" fmla="*/ 2147483646 w 5440"/>
              <a:gd name="T7" fmla="*/ 2147483646 h 5267"/>
              <a:gd name="T8" fmla="*/ 2147483646 w 5440"/>
              <a:gd name="T9" fmla="*/ 2147483646 h 5267"/>
              <a:gd name="T10" fmla="*/ 2147483646 w 5440"/>
              <a:gd name="T11" fmla="*/ 2147483646 h 5267"/>
              <a:gd name="T12" fmla="*/ 2147483646 w 5440"/>
              <a:gd name="T13" fmla="*/ 2147483646 h 5267"/>
              <a:gd name="T14" fmla="*/ 2147483646 w 5440"/>
              <a:gd name="T15" fmla="*/ 2147483646 h 5267"/>
              <a:gd name="T16" fmla="*/ 2147483646 w 5440"/>
              <a:gd name="T17" fmla="*/ 2147483646 h 5267"/>
              <a:gd name="T18" fmla="*/ 2147483646 w 5440"/>
              <a:gd name="T19" fmla="*/ 2147483646 h 5267"/>
              <a:gd name="T20" fmla="*/ 2147483646 w 5440"/>
              <a:gd name="T21" fmla="*/ 2147483646 h 5267"/>
              <a:gd name="T22" fmla="*/ 2147483646 w 5440"/>
              <a:gd name="T23" fmla="*/ 2147483646 h 5267"/>
              <a:gd name="T24" fmla="*/ 2147483646 w 5440"/>
              <a:gd name="T25" fmla="*/ 2147483646 h 5267"/>
              <a:gd name="T26" fmla="*/ 2147483646 w 5440"/>
              <a:gd name="T27" fmla="*/ 2147483646 h 5267"/>
              <a:gd name="T28" fmla="*/ 2147483646 w 5440"/>
              <a:gd name="T29" fmla="*/ 2147483646 h 5267"/>
              <a:gd name="T30" fmla="*/ 429445831 w 5440"/>
              <a:gd name="T31" fmla="*/ 2147483646 h 5267"/>
              <a:gd name="T32" fmla="*/ 85840210 w 5440"/>
              <a:gd name="T33" fmla="*/ 2147483646 h 5267"/>
              <a:gd name="T34" fmla="*/ 1545979988 w 5440"/>
              <a:gd name="T35" fmla="*/ 2147483646 h 5267"/>
              <a:gd name="T36" fmla="*/ 2147483646 w 5440"/>
              <a:gd name="T37" fmla="*/ 2147483646 h 5267"/>
              <a:gd name="T38" fmla="*/ 2147483646 w 5440"/>
              <a:gd name="T39" fmla="*/ 2147483646 h 5267"/>
              <a:gd name="T40" fmla="*/ 2147483646 w 5440"/>
              <a:gd name="T41" fmla="*/ 2147483646 h 5267"/>
              <a:gd name="T42" fmla="*/ 2147483646 w 5440"/>
              <a:gd name="T43" fmla="*/ 2147483646 h 5267"/>
              <a:gd name="T44" fmla="*/ 2147483646 w 5440"/>
              <a:gd name="T45" fmla="*/ 2147483646 h 5267"/>
              <a:gd name="T46" fmla="*/ 2147483646 w 5440"/>
              <a:gd name="T47" fmla="*/ 2147483646 h 5267"/>
              <a:gd name="T48" fmla="*/ 2147483646 w 5440"/>
              <a:gd name="T49" fmla="*/ 2147483646 h 5267"/>
              <a:gd name="T50" fmla="*/ 2147483646 w 5440"/>
              <a:gd name="T51" fmla="*/ 2147483646 h 5267"/>
              <a:gd name="T52" fmla="*/ 2147483646 w 5440"/>
              <a:gd name="T53" fmla="*/ 2147483646 h 5267"/>
              <a:gd name="T54" fmla="*/ 2147483646 w 5440"/>
              <a:gd name="T55" fmla="*/ 2147483646 h 5267"/>
              <a:gd name="T56" fmla="*/ 2147483646 w 5440"/>
              <a:gd name="T57" fmla="*/ 2147483646 h 5267"/>
              <a:gd name="T58" fmla="*/ 2147483646 w 5440"/>
              <a:gd name="T59" fmla="*/ 2147483646 h 5267"/>
              <a:gd name="T60" fmla="*/ 2147483646 w 5440"/>
              <a:gd name="T61" fmla="*/ 2147483646 h 5267"/>
              <a:gd name="T62" fmla="*/ 2147483646 w 5440"/>
              <a:gd name="T63" fmla="*/ 2147483646 h 5267"/>
              <a:gd name="T64" fmla="*/ 2147483646 w 5440"/>
              <a:gd name="T65" fmla="*/ 2147483646 h 5267"/>
              <a:gd name="T66" fmla="*/ 2147483646 w 5440"/>
              <a:gd name="T67" fmla="*/ 2147483646 h 5267"/>
              <a:gd name="T68" fmla="*/ 2147483646 w 5440"/>
              <a:gd name="T69" fmla="*/ 2147483646 h 5267"/>
              <a:gd name="T70" fmla="*/ 2147483646 w 5440"/>
              <a:gd name="T71" fmla="*/ 2147483646 h 5267"/>
              <a:gd name="T72" fmla="*/ 2147483646 w 5440"/>
              <a:gd name="T73" fmla="*/ 2147483646 h 5267"/>
              <a:gd name="T74" fmla="*/ 2147483646 w 5440"/>
              <a:gd name="T75" fmla="*/ 2147483646 h 5267"/>
              <a:gd name="T76" fmla="*/ 2147483646 w 5440"/>
              <a:gd name="T77" fmla="*/ 2147483646 h 5267"/>
              <a:gd name="T78" fmla="*/ 2147483646 w 5440"/>
              <a:gd name="T79" fmla="*/ 2147483646 h 5267"/>
              <a:gd name="T80" fmla="*/ 2147483646 w 5440"/>
              <a:gd name="T81" fmla="*/ 2147483646 h 5267"/>
              <a:gd name="T82" fmla="*/ 2147483646 w 5440"/>
              <a:gd name="T83" fmla="*/ 2147483646 h 5267"/>
              <a:gd name="T84" fmla="*/ 2147483646 w 5440"/>
              <a:gd name="T85" fmla="*/ 2147483646 h 5267"/>
              <a:gd name="T86" fmla="*/ 2147483646 w 5440"/>
              <a:gd name="T87" fmla="*/ 2147483646 h 5267"/>
              <a:gd name="T88" fmla="*/ 2147483646 w 5440"/>
              <a:gd name="T89" fmla="*/ 2147483646 h 5267"/>
              <a:gd name="T90" fmla="*/ 2147483646 w 5440"/>
              <a:gd name="T91" fmla="*/ 2147483646 h 5267"/>
              <a:gd name="T92" fmla="*/ 2147483646 w 5440"/>
              <a:gd name="T93" fmla="*/ 2147483646 h 5267"/>
              <a:gd name="T94" fmla="*/ 2147483646 w 5440"/>
              <a:gd name="T95" fmla="*/ 2147483646 h 5267"/>
              <a:gd name="T96" fmla="*/ 2147483646 w 5440"/>
              <a:gd name="T97" fmla="*/ 2147483646 h 5267"/>
              <a:gd name="T98" fmla="*/ 2147483646 w 5440"/>
              <a:gd name="T99" fmla="*/ 2147483646 h 5267"/>
              <a:gd name="T100" fmla="*/ 2147483646 w 5440"/>
              <a:gd name="T101" fmla="*/ 2147483646 h 5267"/>
              <a:gd name="T102" fmla="*/ 2147483646 w 5440"/>
              <a:gd name="T103" fmla="*/ 2147483646 h 5267"/>
              <a:gd name="T104" fmla="*/ 2147483646 w 5440"/>
              <a:gd name="T105" fmla="*/ 2147483646 h 5267"/>
              <a:gd name="T106" fmla="*/ 2147483646 w 5440"/>
              <a:gd name="T107" fmla="*/ 2147483646 h 5267"/>
              <a:gd name="T108" fmla="*/ 2147483646 w 5440"/>
              <a:gd name="T109" fmla="*/ 2147483646 h 52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440" h="5267">
                <a:moveTo>
                  <a:pt x="1521" y="2392"/>
                </a:moveTo>
                <a:lnTo>
                  <a:pt x="1521" y="2392"/>
                </a:lnTo>
                <a:lnTo>
                  <a:pt x="1525" y="2395"/>
                </a:lnTo>
                <a:lnTo>
                  <a:pt x="2073" y="2944"/>
                </a:lnTo>
                <a:lnTo>
                  <a:pt x="2265" y="2753"/>
                </a:lnTo>
                <a:lnTo>
                  <a:pt x="2058" y="2546"/>
                </a:lnTo>
                <a:lnTo>
                  <a:pt x="1964" y="2452"/>
                </a:lnTo>
                <a:lnTo>
                  <a:pt x="2443" y="1974"/>
                </a:lnTo>
                <a:lnTo>
                  <a:pt x="2506" y="1981"/>
                </a:lnTo>
                <a:lnTo>
                  <a:pt x="2531" y="1984"/>
                </a:lnTo>
                <a:lnTo>
                  <a:pt x="2554" y="1985"/>
                </a:lnTo>
                <a:lnTo>
                  <a:pt x="2579" y="1984"/>
                </a:lnTo>
                <a:lnTo>
                  <a:pt x="2603" y="1981"/>
                </a:lnTo>
                <a:lnTo>
                  <a:pt x="2628" y="1978"/>
                </a:lnTo>
                <a:lnTo>
                  <a:pt x="2651" y="1973"/>
                </a:lnTo>
                <a:lnTo>
                  <a:pt x="2300" y="1621"/>
                </a:lnTo>
                <a:lnTo>
                  <a:pt x="2288" y="1611"/>
                </a:lnTo>
                <a:lnTo>
                  <a:pt x="2277" y="1601"/>
                </a:lnTo>
                <a:lnTo>
                  <a:pt x="2287" y="1564"/>
                </a:lnTo>
                <a:lnTo>
                  <a:pt x="2295" y="1528"/>
                </a:lnTo>
                <a:lnTo>
                  <a:pt x="2302" y="1490"/>
                </a:lnTo>
                <a:lnTo>
                  <a:pt x="2308" y="1454"/>
                </a:lnTo>
                <a:lnTo>
                  <a:pt x="2313" y="1416"/>
                </a:lnTo>
                <a:lnTo>
                  <a:pt x="2316" y="1379"/>
                </a:lnTo>
                <a:lnTo>
                  <a:pt x="2318" y="1340"/>
                </a:lnTo>
                <a:lnTo>
                  <a:pt x="2320" y="1303"/>
                </a:lnTo>
                <a:lnTo>
                  <a:pt x="2320" y="1265"/>
                </a:lnTo>
                <a:lnTo>
                  <a:pt x="2318" y="1227"/>
                </a:lnTo>
                <a:lnTo>
                  <a:pt x="2316" y="1190"/>
                </a:lnTo>
                <a:lnTo>
                  <a:pt x="2311" y="1152"/>
                </a:lnTo>
                <a:lnTo>
                  <a:pt x="2307" y="1115"/>
                </a:lnTo>
                <a:lnTo>
                  <a:pt x="2301" y="1077"/>
                </a:lnTo>
                <a:lnTo>
                  <a:pt x="2293" y="1041"/>
                </a:lnTo>
                <a:lnTo>
                  <a:pt x="2284" y="1004"/>
                </a:lnTo>
                <a:lnTo>
                  <a:pt x="2275" y="967"/>
                </a:lnTo>
                <a:lnTo>
                  <a:pt x="2263" y="931"/>
                </a:lnTo>
                <a:lnTo>
                  <a:pt x="2252" y="895"/>
                </a:lnTo>
                <a:lnTo>
                  <a:pt x="2238" y="859"/>
                </a:lnTo>
                <a:lnTo>
                  <a:pt x="2222" y="824"/>
                </a:lnTo>
                <a:lnTo>
                  <a:pt x="2207" y="789"/>
                </a:lnTo>
                <a:lnTo>
                  <a:pt x="2190" y="754"/>
                </a:lnTo>
                <a:lnTo>
                  <a:pt x="2171" y="720"/>
                </a:lnTo>
                <a:lnTo>
                  <a:pt x="2152" y="687"/>
                </a:lnTo>
                <a:lnTo>
                  <a:pt x="2131" y="654"/>
                </a:lnTo>
                <a:lnTo>
                  <a:pt x="2109" y="621"/>
                </a:lnTo>
                <a:lnTo>
                  <a:pt x="2085" y="590"/>
                </a:lnTo>
                <a:lnTo>
                  <a:pt x="2061" y="558"/>
                </a:lnTo>
                <a:lnTo>
                  <a:pt x="2035" y="528"/>
                </a:lnTo>
                <a:lnTo>
                  <a:pt x="2008" y="498"/>
                </a:lnTo>
                <a:lnTo>
                  <a:pt x="1980" y="469"/>
                </a:lnTo>
                <a:lnTo>
                  <a:pt x="1952" y="441"/>
                </a:lnTo>
                <a:lnTo>
                  <a:pt x="1922" y="414"/>
                </a:lnTo>
                <a:lnTo>
                  <a:pt x="1892" y="389"/>
                </a:lnTo>
                <a:lnTo>
                  <a:pt x="1860" y="365"/>
                </a:lnTo>
                <a:lnTo>
                  <a:pt x="1828" y="341"/>
                </a:lnTo>
                <a:lnTo>
                  <a:pt x="1797" y="319"/>
                </a:lnTo>
                <a:lnTo>
                  <a:pt x="1764" y="299"/>
                </a:lnTo>
                <a:lnTo>
                  <a:pt x="1731" y="279"/>
                </a:lnTo>
                <a:lnTo>
                  <a:pt x="1697" y="260"/>
                </a:lnTo>
                <a:lnTo>
                  <a:pt x="1663" y="244"/>
                </a:lnTo>
                <a:lnTo>
                  <a:pt x="1628" y="228"/>
                </a:lnTo>
                <a:lnTo>
                  <a:pt x="1593" y="212"/>
                </a:lnTo>
                <a:lnTo>
                  <a:pt x="1558" y="199"/>
                </a:lnTo>
                <a:lnTo>
                  <a:pt x="1523" y="187"/>
                </a:lnTo>
                <a:lnTo>
                  <a:pt x="1486" y="176"/>
                </a:lnTo>
                <a:lnTo>
                  <a:pt x="1450" y="165"/>
                </a:lnTo>
                <a:lnTo>
                  <a:pt x="1414" y="157"/>
                </a:lnTo>
                <a:lnTo>
                  <a:pt x="1376" y="150"/>
                </a:lnTo>
                <a:lnTo>
                  <a:pt x="1340" y="143"/>
                </a:lnTo>
                <a:lnTo>
                  <a:pt x="1302" y="139"/>
                </a:lnTo>
                <a:lnTo>
                  <a:pt x="1265" y="134"/>
                </a:lnTo>
                <a:lnTo>
                  <a:pt x="1228" y="131"/>
                </a:lnTo>
                <a:lnTo>
                  <a:pt x="1191" y="130"/>
                </a:lnTo>
                <a:lnTo>
                  <a:pt x="1153" y="129"/>
                </a:lnTo>
                <a:lnTo>
                  <a:pt x="1116" y="130"/>
                </a:lnTo>
                <a:lnTo>
                  <a:pt x="1078" y="133"/>
                </a:lnTo>
                <a:lnTo>
                  <a:pt x="1041" y="136"/>
                </a:lnTo>
                <a:lnTo>
                  <a:pt x="1003" y="140"/>
                </a:lnTo>
                <a:lnTo>
                  <a:pt x="967" y="146"/>
                </a:lnTo>
                <a:lnTo>
                  <a:pt x="929" y="153"/>
                </a:lnTo>
                <a:lnTo>
                  <a:pt x="893" y="161"/>
                </a:lnTo>
                <a:lnTo>
                  <a:pt x="857" y="170"/>
                </a:lnTo>
                <a:lnTo>
                  <a:pt x="1514" y="827"/>
                </a:lnTo>
                <a:lnTo>
                  <a:pt x="1341" y="1470"/>
                </a:lnTo>
                <a:lnTo>
                  <a:pt x="697" y="1642"/>
                </a:lnTo>
                <a:lnTo>
                  <a:pt x="41" y="986"/>
                </a:lnTo>
                <a:lnTo>
                  <a:pt x="31" y="1022"/>
                </a:lnTo>
                <a:lnTo>
                  <a:pt x="23" y="1059"/>
                </a:lnTo>
                <a:lnTo>
                  <a:pt x="16" y="1096"/>
                </a:lnTo>
                <a:lnTo>
                  <a:pt x="10" y="1133"/>
                </a:lnTo>
                <a:lnTo>
                  <a:pt x="7" y="1170"/>
                </a:lnTo>
                <a:lnTo>
                  <a:pt x="3" y="1208"/>
                </a:lnTo>
                <a:lnTo>
                  <a:pt x="1" y="1245"/>
                </a:lnTo>
                <a:lnTo>
                  <a:pt x="0" y="1283"/>
                </a:lnTo>
                <a:lnTo>
                  <a:pt x="1" y="1320"/>
                </a:lnTo>
                <a:lnTo>
                  <a:pt x="2" y="1358"/>
                </a:lnTo>
                <a:lnTo>
                  <a:pt x="4" y="1394"/>
                </a:lnTo>
                <a:lnTo>
                  <a:pt x="9" y="1431"/>
                </a:lnTo>
                <a:lnTo>
                  <a:pt x="14" y="1469"/>
                </a:lnTo>
                <a:lnTo>
                  <a:pt x="21" y="1505"/>
                </a:lnTo>
                <a:lnTo>
                  <a:pt x="28" y="1543"/>
                </a:lnTo>
                <a:lnTo>
                  <a:pt x="36" y="1579"/>
                </a:lnTo>
                <a:lnTo>
                  <a:pt x="47" y="1615"/>
                </a:lnTo>
                <a:lnTo>
                  <a:pt x="57" y="1652"/>
                </a:lnTo>
                <a:lnTo>
                  <a:pt x="70" y="1687"/>
                </a:lnTo>
                <a:lnTo>
                  <a:pt x="84" y="1722"/>
                </a:lnTo>
                <a:lnTo>
                  <a:pt x="98" y="1757"/>
                </a:lnTo>
                <a:lnTo>
                  <a:pt x="115" y="1793"/>
                </a:lnTo>
                <a:lnTo>
                  <a:pt x="131" y="1826"/>
                </a:lnTo>
                <a:lnTo>
                  <a:pt x="150" y="1860"/>
                </a:lnTo>
                <a:lnTo>
                  <a:pt x="170" y="1893"/>
                </a:lnTo>
                <a:lnTo>
                  <a:pt x="190" y="1926"/>
                </a:lnTo>
                <a:lnTo>
                  <a:pt x="212" y="1958"/>
                </a:lnTo>
                <a:lnTo>
                  <a:pt x="235" y="1989"/>
                </a:lnTo>
                <a:lnTo>
                  <a:pt x="260" y="2021"/>
                </a:lnTo>
                <a:lnTo>
                  <a:pt x="285" y="2052"/>
                </a:lnTo>
                <a:lnTo>
                  <a:pt x="312" y="2081"/>
                </a:lnTo>
                <a:lnTo>
                  <a:pt x="340" y="2109"/>
                </a:lnTo>
                <a:lnTo>
                  <a:pt x="370" y="2138"/>
                </a:lnTo>
                <a:lnTo>
                  <a:pt x="401" y="2166"/>
                </a:lnTo>
                <a:lnTo>
                  <a:pt x="434" y="2193"/>
                </a:lnTo>
                <a:lnTo>
                  <a:pt x="466" y="2219"/>
                </a:lnTo>
                <a:lnTo>
                  <a:pt x="499" y="2243"/>
                </a:lnTo>
                <a:lnTo>
                  <a:pt x="533" y="2266"/>
                </a:lnTo>
                <a:lnTo>
                  <a:pt x="567" y="2287"/>
                </a:lnTo>
                <a:lnTo>
                  <a:pt x="602" y="2307"/>
                </a:lnTo>
                <a:lnTo>
                  <a:pt x="639" y="2326"/>
                </a:lnTo>
                <a:lnTo>
                  <a:pt x="675" y="2343"/>
                </a:lnTo>
                <a:lnTo>
                  <a:pt x="711" y="2359"/>
                </a:lnTo>
                <a:lnTo>
                  <a:pt x="748" y="2374"/>
                </a:lnTo>
                <a:lnTo>
                  <a:pt x="785" y="2387"/>
                </a:lnTo>
                <a:lnTo>
                  <a:pt x="823" y="2400"/>
                </a:lnTo>
                <a:lnTo>
                  <a:pt x="861" y="2410"/>
                </a:lnTo>
                <a:lnTo>
                  <a:pt x="900" y="2420"/>
                </a:lnTo>
                <a:lnTo>
                  <a:pt x="939" y="2428"/>
                </a:lnTo>
                <a:lnTo>
                  <a:pt x="977" y="2435"/>
                </a:lnTo>
                <a:lnTo>
                  <a:pt x="1016" y="2441"/>
                </a:lnTo>
                <a:lnTo>
                  <a:pt x="1055" y="2444"/>
                </a:lnTo>
                <a:lnTo>
                  <a:pt x="1095" y="2448"/>
                </a:lnTo>
                <a:lnTo>
                  <a:pt x="1133" y="2449"/>
                </a:lnTo>
                <a:lnTo>
                  <a:pt x="1173" y="2449"/>
                </a:lnTo>
                <a:lnTo>
                  <a:pt x="1212" y="2448"/>
                </a:lnTo>
                <a:lnTo>
                  <a:pt x="1252" y="2445"/>
                </a:lnTo>
                <a:lnTo>
                  <a:pt x="1290" y="2442"/>
                </a:lnTo>
                <a:lnTo>
                  <a:pt x="1329" y="2437"/>
                </a:lnTo>
                <a:lnTo>
                  <a:pt x="1368" y="2430"/>
                </a:lnTo>
                <a:lnTo>
                  <a:pt x="1406" y="2422"/>
                </a:lnTo>
                <a:lnTo>
                  <a:pt x="1445" y="2414"/>
                </a:lnTo>
                <a:lnTo>
                  <a:pt x="1484" y="2403"/>
                </a:lnTo>
                <a:lnTo>
                  <a:pt x="1521" y="2392"/>
                </a:lnTo>
                <a:close/>
                <a:moveTo>
                  <a:pt x="3463" y="2785"/>
                </a:moveTo>
                <a:lnTo>
                  <a:pt x="3463" y="2785"/>
                </a:lnTo>
                <a:lnTo>
                  <a:pt x="3459" y="2803"/>
                </a:lnTo>
                <a:lnTo>
                  <a:pt x="3457" y="2821"/>
                </a:lnTo>
                <a:lnTo>
                  <a:pt x="3454" y="2838"/>
                </a:lnTo>
                <a:lnTo>
                  <a:pt x="3453" y="2857"/>
                </a:lnTo>
                <a:lnTo>
                  <a:pt x="3452" y="2876"/>
                </a:lnTo>
                <a:lnTo>
                  <a:pt x="3452" y="2893"/>
                </a:lnTo>
                <a:lnTo>
                  <a:pt x="3453" y="2912"/>
                </a:lnTo>
                <a:lnTo>
                  <a:pt x="3454" y="2931"/>
                </a:lnTo>
                <a:lnTo>
                  <a:pt x="3461" y="2994"/>
                </a:lnTo>
                <a:lnTo>
                  <a:pt x="3417" y="3039"/>
                </a:lnTo>
                <a:lnTo>
                  <a:pt x="3077" y="3379"/>
                </a:lnTo>
                <a:lnTo>
                  <a:pt x="2984" y="3472"/>
                </a:lnTo>
                <a:lnTo>
                  <a:pt x="2684" y="3172"/>
                </a:lnTo>
                <a:lnTo>
                  <a:pt x="2493" y="3363"/>
                </a:lnTo>
                <a:lnTo>
                  <a:pt x="4228" y="5098"/>
                </a:lnTo>
                <a:lnTo>
                  <a:pt x="4248" y="5117"/>
                </a:lnTo>
                <a:lnTo>
                  <a:pt x="4269" y="5136"/>
                </a:lnTo>
                <a:lnTo>
                  <a:pt x="4291" y="5152"/>
                </a:lnTo>
                <a:lnTo>
                  <a:pt x="4314" y="5168"/>
                </a:lnTo>
                <a:lnTo>
                  <a:pt x="4336" y="5183"/>
                </a:lnTo>
                <a:lnTo>
                  <a:pt x="4361" y="5195"/>
                </a:lnTo>
                <a:lnTo>
                  <a:pt x="4384" y="5207"/>
                </a:lnTo>
                <a:lnTo>
                  <a:pt x="4409" y="5218"/>
                </a:lnTo>
                <a:lnTo>
                  <a:pt x="4433" y="5227"/>
                </a:lnTo>
                <a:lnTo>
                  <a:pt x="4459" y="5235"/>
                </a:lnTo>
                <a:lnTo>
                  <a:pt x="4485" y="5242"/>
                </a:lnTo>
                <a:lnTo>
                  <a:pt x="4511" y="5248"/>
                </a:lnTo>
                <a:lnTo>
                  <a:pt x="4536" y="5253"/>
                </a:lnTo>
                <a:lnTo>
                  <a:pt x="4562" y="5255"/>
                </a:lnTo>
                <a:lnTo>
                  <a:pt x="4588" y="5258"/>
                </a:lnTo>
                <a:lnTo>
                  <a:pt x="4615" y="5259"/>
                </a:lnTo>
                <a:lnTo>
                  <a:pt x="4641" y="5258"/>
                </a:lnTo>
                <a:lnTo>
                  <a:pt x="4668" y="5255"/>
                </a:lnTo>
                <a:lnTo>
                  <a:pt x="4693" y="5253"/>
                </a:lnTo>
                <a:lnTo>
                  <a:pt x="4719" y="5248"/>
                </a:lnTo>
                <a:lnTo>
                  <a:pt x="4745" y="5242"/>
                </a:lnTo>
                <a:lnTo>
                  <a:pt x="4771" y="5235"/>
                </a:lnTo>
                <a:lnTo>
                  <a:pt x="4795" y="5227"/>
                </a:lnTo>
                <a:lnTo>
                  <a:pt x="4821" y="5218"/>
                </a:lnTo>
                <a:lnTo>
                  <a:pt x="4845" y="5207"/>
                </a:lnTo>
                <a:lnTo>
                  <a:pt x="4869" y="5195"/>
                </a:lnTo>
                <a:lnTo>
                  <a:pt x="4893" y="5183"/>
                </a:lnTo>
                <a:lnTo>
                  <a:pt x="4916" y="5168"/>
                </a:lnTo>
                <a:lnTo>
                  <a:pt x="4938" y="5152"/>
                </a:lnTo>
                <a:lnTo>
                  <a:pt x="4961" y="5136"/>
                </a:lnTo>
                <a:lnTo>
                  <a:pt x="4982" y="5117"/>
                </a:lnTo>
                <a:lnTo>
                  <a:pt x="5002" y="5098"/>
                </a:lnTo>
                <a:lnTo>
                  <a:pt x="5022" y="5077"/>
                </a:lnTo>
                <a:lnTo>
                  <a:pt x="5039" y="5056"/>
                </a:lnTo>
                <a:lnTo>
                  <a:pt x="5057" y="5035"/>
                </a:lnTo>
                <a:lnTo>
                  <a:pt x="5072" y="5013"/>
                </a:lnTo>
                <a:lnTo>
                  <a:pt x="5086" y="4989"/>
                </a:lnTo>
                <a:lnTo>
                  <a:pt x="5099" y="4966"/>
                </a:lnTo>
                <a:lnTo>
                  <a:pt x="5112" y="4941"/>
                </a:lnTo>
                <a:lnTo>
                  <a:pt x="5122" y="4916"/>
                </a:lnTo>
                <a:lnTo>
                  <a:pt x="5132" y="4892"/>
                </a:lnTo>
                <a:lnTo>
                  <a:pt x="5140" y="4867"/>
                </a:lnTo>
                <a:lnTo>
                  <a:pt x="5146" y="4841"/>
                </a:lnTo>
                <a:lnTo>
                  <a:pt x="5152" y="4816"/>
                </a:lnTo>
                <a:lnTo>
                  <a:pt x="5156" y="4790"/>
                </a:lnTo>
                <a:lnTo>
                  <a:pt x="5160" y="4763"/>
                </a:lnTo>
                <a:lnTo>
                  <a:pt x="5161" y="4737"/>
                </a:lnTo>
                <a:lnTo>
                  <a:pt x="5162" y="4711"/>
                </a:lnTo>
                <a:lnTo>
                  <a:pt x="5161" y="4684"/>
                </a:lnTo>
                <a:lnTo>
                  <a:pt x="5160" y="4659"/>
                </a:lnTo>
                <a:lnTo>
                  <a:pt x="5156" y="4632"/>
                </a:lnTo>
                <a:lnTo>
                  <a:pt x="5152" y="4606"/>
                </a:lnTo>
                <a:lnTo>
                  <a:pt x="5146" y="4580"/>
                </a:lnTo>
                <a:lnTo>
                  <a:pt x="5140" y="4555"/>
                </a:lnTo>
                <a:lnTo>
                  <a:pt x="5132" y="4530"/>
                </a:lnTo>
                <a:lnTo>
                  <a:pt x="5122" y="4505"/>
                </a:lnTo>
                <a:lnTo>
                  <a:pt x="5112" y="4480"/>
                </a:lnTo>
                <a:lnTo>
                  <a:pt x="5099" y="4456"/>
                </a:lnTo>
                <a:lnTo>
                  <a:pt x="5086" y="4432"/>
                </a:lnTo>
                <a:lnTo>
                  <a:pt x="5072" y="4410"/>
                </a:lnTo>
                <a:lnTo>
                  <a:pt x="5057" y="4387"/>
                </a:lnTo>
                <a:lnTo>
                  <a:pt x="5039" y="4366"/>
                </a:lnTo>
                <a:lnTo>
                  <a:pt x="5022" y="4344"/>
                </a:lnTo>
                <a:lnTo>
                  <a:pt x="5002" y="4323"/>
                </a:lnTo>
                <a:lnTo>
                  <a:pt x="3463" y="2785"/>
                </a:lnTo>
                <a:close/>
                <a:moveTo>
                  <a:pt x="4802" y="4918"/>
                </a:moveTo>
                <a:lnTo>
                  <a:pt x="4527" y="4991"/>
                </a:lnTo>
                <a:lnTo>
                  <a:pt x="4304" y="4769"/>
                </a:lnTo>
                <a:lnTo>
                  <a:pt x="4377" y="4493"/>
                </a:lnTo>
                <a:lnTo>
                  <a:pt x="4652" y="4419"/>
                </a:lnTo>
                <a:lnTo>
                  <a:pt x="4876" y="4643"/>
                </a:lnTo>
                <a:lnTo>
                  <a:pt x="4802" y="4918"/>
                </a:lnTo>
                <a:close/>
                <a:moveTo>
                  <a:pt x="2687" y="2988"/>
                </a:moveTo>
                <a:lnTo>
                  <a:pt x="2985" y="3287"/>
                </a:lnTo>
                <a:lnTo>
                  <a:pt x="3325" y="2947"/>
                </a:lnTo>
                <a:lnTo>
                  <a:pt x="3323" y="2917"/>
                </a:lnTo>
                <a:lnTo>
                  <a:pt x="3322" y="2885"/>
                </a:lnTo>
                <a:lnTo>
                  <a:pt x="3323" y="2853"/>
                </a:lnTo>
                <a:lnTo>
                  <a:pt x="3325" y="2823"/>
                </a:lnTo>
                <a:lnTo>
                  <a:pt x="3330" y="2791"/>
                </a:lnTo>
                <a:lnTo>
                  <a:pt x="3336" y="2761"/>
                </a:lnTo>
                <a:lnTo>
                  <a:pt x="3343" y="2730"/>
                </a:lnTo>
                <a:lnTo>
                  <a:pt x="3352" y="2700"/>
                </a:lnTo>
                <a:lnTo>
                  <a:pt x="3363" y="2670"/>
                </a:lnTo>
                <a:lnTo>
                  <a:pt x="3376" y="2641"/>
                </a:lnTo>
                <a:lnTo>
                  <a:pt x="3391" y="2613"/>
                </a:lnTo>
                <a:lnTo>
                  <a:pt x="3406" y="2585"/>
                </a:lnTo>
                <a:lnTo>
                  <a:pt x="3425" y="2558"/>
                </a:lnTo>
                <a:lnTo>
                  <a:pt x="3444" y="2532"/>
                </a:lnTo>
                <a:lnTo>
                  <a:pt x="3465" y="2506"/>
                </a:lnTo>
                <a:lnTo>
                  <a:pt x="3488" y="2482"/>
                </a:lnTo>
                <a:lnTo>
                  <a:pt x="3513" y="2459"/>
                </a:lnTo>
                <a:lnTo>
                  <a:pt x="3538" y="2438"/>
                </a:lnTo>
                <a:lnTo>
                  <a:pt x="3565" y="2418"/>
                </a:lnTo>
                <a:lnTo>
                  <a:pt x="3592" y="2401"/>
                </a:lnTo>
                <a:lnTo>
                  <a:pt x="3620" y="2384"/>
                </a:lnTo>
                <a:lnTo>
                  <a:pt x="3648" y="2370"/>
                </a:lnTo>
                <a:lnTo>
                  <a:pt x="3677" y="2358"/>
                </a:lnTo>
                <a:lnTo>
                  <a:pt x="3706" y="2346"/>
                </a:lnTo>
                <a:lnTo>
                  <a:pt x="3737" y="2338"/>
                </a:lnTo>
                <a:lnTo>
                  <a:pt x="3767" y="2329"/>
                </a:lnTo>
                <a:lnTo>
                  <a:pt x="3798" y="2324"/>
                </a:lnTo>
                <a:lnTo>
                  <a:pt x="3828" y="2319"/>
                </a:lnTo>
                <a:lnTo>
                  <a:pt x="3860" y="2316"/>
                </a:lnTo>
                <a:lnTo>
                  <a:pt x="3892" y="2316"/>
                </a:lnTo>
                <a:lnTo>
                  <a:pt x="3922" y="2316"/>
                </a:lnTo>
                <a:lnTo>
                  <a:pt x="3954" y="2320"/>
                </a:lnTo>
                <a:lnTo>
                  <a:pt x="5440" y="834"/>
                </a:lnTo>
                <a:lnTo>
                  <a:pt x="4608" y="0"/>
                </a:lnTo>
                <a:lnTo>
                  <a:pt x="3121" y="1487"/>
                </a:lnTo>
                <a:lnTo>
                  <a:pt x="3124" y="1518"/>
                </a:lnTo>
                <a:lnTo>
                  <a:pt x="3125" y="1550"/>
                </a:lnTo>
                <a:lnTo>
                  <a:pt x="3124" y="1580"/>
                </a:lnTo>
                <a:lnTo>
                  <a:pt x="3121" y="1612"/>
                </a:lnTo>
                <a:lnTo>
                  <a:pt x="3117" y="1642"/>
                </a:lnTo>
                <a:lnTo>
                  <a:pt x="3111" y="1674"/>
                </a:lnTo>
                <a:lnTo>
                  <a:pt x="3104" y="1705"/>
                </a:lnTo>
                <a:lnTo>
                  <a:pt x="3094" y="1734"/>
                </a:lnTo>
                <a:lnTo>
                  <a:pt x="3083" y="1764"/>
                </a:lnTo>
                <a:lnTo>
                  <a:pt x="3071" y="1793"/>
                </a:lnTo>
                <a:lnTo>
                  <a:pt x="3056" y="1822"/>
                </a:lnTo>
                <a:lnTo>
                  <a:pt x="3041" y="1849"/>
                </a:lnTo>
                <a:lnTo>
                  <a:pt x="3022" y="1877"/>
                </a:lnTo>
                <a:lnTo>
                  <a:pt x="3003" y="1903"/>
                </a:lnTo>
                <a:lnTo>
                  <a:pt x="2981" y="1928"/>
                </a:lnTo>
                <a:lnTo>
                  <a:pt x="2959" y="1952"/>
                </a:lnTo>
                <a:lnTo>
                  <a:pt x="2934" y="1975"/>
                </a:lnTo>
                <a:lnTo>
                  <a:pt x="2909" y="1996"/>
                </a:lnTo>
                <a:lnTo>
                  <a:pt x="2882" y="2016"/>
                </a:lnTo>
                <a:lnTo>
                  <a:pt x="2855" y="2034"/>
                </a:lnTo>
                <a:lnTo>
                  <a:pt x="2827" y="2050"/>
                </a:lnTo>
                <a:lnTo>
                  <a:pt x="2799" y="2064"/>
                </a:lnTo>
                <a:lnTo>
                  <a:pt x="2770" y="2077"/>
                </a:lnTo>
                <a:lnTo>
                  <a:pt x="2740" y="2088"/>
                </a:lnTo>
                <a:lnTo>
                  <a:pt x="2710" y="2097"/>
                </a:lnTo>
                <a:lnTo>
                  <a:pt x="2680" y="2105"/>
                </a:lnTo>
                <a:lnTo>
                  <a:pt x="2649" y="2111"/>
                </a:lnTo>
                <a:lnTo>
                  <a:pt x="2617" y="2115"/>
                </a:lnTo>
                <a:lnTo>
                  <a:pt x="2587" y="2117"/>
                </a:lnTo>
                <a:lnTo>
                  <a:pt x="2555" y="2118"/>
                </a:lnTo>
                <a:lnTo>
                  <a:pt x="2525" y="2117"/>
                </a:lnTo>
                <a:lnTo>
                  <a:pt x="2493" y="2115"/>
                </a:lnTo>
                <a:lnTo>
                  <a:pt x="2153" y="2455"/>
                </a:lnTo>
                <a:lnTo>
                  <a:pt x="2453" y="2755"/>
                </a:lnTo>
                <a:lnTo>
                  <a:pt x="984" y="4223"/>
                </a:lnTo>
                <a:lnTo>
                  <a:pt x="931" y="4170"/>
                </a:lnTo>
                <a:lnTo>
                  <a:pt x="648" y="4396"/>
                </a:lnTo>
                <a:lnTo>
                  <a:pt x="174" y="5145"/>
                </a:lnTo>
                <a:lnTo>
                  <a:pt x="295" y="5267"/>
                </a:lnTo>
                <a:lnTo>
                  <a:pt x="1044" y="4792"/>
                </a:lnTo>
                <a:lnTo>
                  <a:pt x="1272" y="4510"/>
                </a:lnTo>
                <a:lnTo>
                  <a:pt x="1218" y="4457"/>
                </a:lnTo>
                <a:lnTo>
                  <a:pt x="2687" y="29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5011505" y="2113452"/>
            <a:ext cx="629434" cy="720000"/>
          </a:xfrm>
          <a:custGeom>
            <a:avLst/>
            <a:gdLst>
              <a:gd name="T0" fmla="*/ 928882 w 1282700"/>
              <a:gd name="T1" fmla="*/ 1017606 h 1516063"/>
              <a:gd name="T2" fmla="*/ 953834 w 1282700"/>
              <a:gd name="T3" fmla="*/ 1109512 h 1516063"/>
              <a:gd name="T4" fmla="*/ 917237 w 1282700"/>
              <a:gd name="T5" fmla="*/ 1195446 h 1516063"/>
              <a:gd name="T6" fmla="*/ 718619 w 1282700"/>
              <a:gd name="T7" fmla="*/ 1214690 h 1516063"/>
              <a:gd name="T8" fmla="*/ 666385 w 1282700"/>
              <a:gd name="T9" fmla="*/ 1138046 h 1516063"/>
              <a:gd name="T10" fmla="*/ 672706 w 1282700"/>
              <a:gd name="T11" fmla="*/ 1042491 h 1516063"/>
              <a:gd name="T12" fmla="*/ 734255 w 1282700"/>
              <a:gd name="T13" fmla="*/ 973146 h 1516063"/>
              <a:gd name="T14" fmla="*/ 673760 w 1282700"/>
              <a:gd name="T15" fmla="*/ 453398 h 1516063"/>
              <a:gd name="T16" fmla="*/ 520784 w 1282700"/>
              <a:gd name="T17" fmla="*/ 504920 h 1516063"/>
              <a:gd name="T18" fmla="*/ 387096 w 1282700"/>
              <a:gd name="T19" fmla="*/ 590347 h 1516063"/>
              <a:gd name="T20" fmla="*/ 278018 w 1282700"/>
              <a:gd name="T21" fmla="*/ 704694 h 1516063"/>
              <a:gd name="T22" fmla="*/ 198869 w 1282700"/>
              <a:gd name="T23" fmla="*/ 842641 h 1516063"/>
              <a:gd name="T24" fmla="*/ 154306 w 1282700"/>
              <a:gd name="T25" fmla="*/ 998871 h 1516063"/>
              <a:gd name="T26" fmla="*/ 150316 w 1282700"/>
              <a:gd name="T27" fmla="*/ 1166401 h 1516063"/>
              <a:gd name="T28" fmla="*/ 186897 w 1282700"/>
              <a:gd name="T29" fmla="*/ 1325623 h 1516063"/>
              <a:gd name="T30" fmla="*/ 259394 w 1282700"/>
              <a:gd name="T31" fmla="*/ 1467558 h 1516063"/>
              <a:gd name="T32" fmla="*/ 363152 w 1282700"/>
              <a:gd name="T33" fmla="*/ 1587224 h 1516063"/>
              <a:gd name="T34" fmla="*/ 492184 w 1282700"/>
              <a:gd name="T35" fmla="*/ 1678967 h 1516063"/>
              <a:gd name="T36" fmla="*/ 641834 w 1282700"/>
              <a:gd name="T37" fmla="*/ 1737802 h 1516063"/>
              <a:gd name="T38" fmla="*/ 806783 w 1282700"/>
              <a:gd name="T39" fmla="*/ 1758410 h 1516063"/>
              <a:gd name="T40" fmla="*/ 971398 w 1282700"/>
              <a:gd name="T41" fmla="*/ 1737802 h 1516063"/>
              <a:gd name="T42" fmla="*/ 1120716 w 1282700"/>
              <a:gd name="T43" fmla="*/ 1678967 h 1516063"/>
              <a:gd name="T44" fmla="*/ 1249748 w 1282700"/>
              <a:gd name="T45" fmla="*/ 1587224 h 1516063"/>
              <a:gd name="T46" fmla="*/ 1353506 w 1282700"/>
              <a:gd name="T47" fmla="*/ 1467558 h 1516063"/>
              <a:gd name="T48" fmla="*/ 1426336 w 1282700"/>
              <a:gd name="T49" fmla="*/ 1325623 h 1516063"/>
              <a:gd name="T50" fmla="*/ 1462585 w 1282700"/>
              <a:gd name="T51" fmla="*/ 1166401 h 1516063"/>
              <a:gd name="T52" fmla="*/ 1458594 w 1282700"/>
              <a:gd name="T53" fmla="*/ 998871 h 1516063"/>
              <a:gd name="T54" fmla="*/ 1414031 w 1282700"/>
              <a:gd name="T55" fmla="*/ 842641 h 1516063"/>
              <a:gd name="T56" fmla="*/ 1334882 w 1282700"/>
              <a:gd name="T57" fmla="*/ 704694 h 1516063"/>
              <a:gd name="T58" fmla="*/ 1225804 w 1282700"/>
              <a:gd name="T59" fmla="*/ 590347 h 1516063"/>
              <a:gd name="T60" fmla="*/ 1092449 w 1282700"/>
              <a:gd name="T61" fmla="*/ 504920 h 1516063"/>
              <a:gd name="T62" fmla="*/ 939140 w 1282700"/>
              <a:gd name="T63" fmla="*/ 453398 h 1516063"/>
              <a:gd name="T64" fmla="*/ 953107 w 1282700"/>
              <a:gd name="T65" fmla="*/ 0 h 1516063"/>
              <a:gd name="T66" fmla="*/ 979380 w 1282700"/>
              <a:gd name="T67" fmla="*/ 312459 h 1516063"/>
              <a:gd name="T68" fmla="*/ 1113732 w 1282700"/>
              <a:gd name="T69" fmla="*/ 354342 h 1516063"/>
              <a:gd name="T70" fmla="*/ 1236446 w 1282700"/>
              <a:gd name="T71" fmla="*/ 418163 h 1516063"/>
              <a:gd name="T72" fmla="*/ 1467573 w 1282700"/>
              <a:gd name="T73" fmla="*/ 638879 h 1516063"/>
              <a:gd name="T74" fmla="*/ 1545723 w 1282700"/>
              <a:gd name="T75" fmla="*/ 777822 h 1516063"/>
              <a:gd name="T76" fmla="*/ 1595275 w 1282700"/>
              <a:gd name="T77" fmla="*/ 932723 h 1516063"/>
              <a:gd name="T78" fmla="*/ 1612900 w 1282700"/>
              <a:gd name="T79" fmla="*/ 1099256 h 1516063"/>
              <a:gd name="T80" fmla="*/ 1587626 w 1282700"/>
              <a:gd name="T81" fmla="*/ 1300692 h 1516063"/>
              <a:gd name="T82" fmla="*/ 1515461 w 1282700"/>
              <a:gd name="T83" fmla="*/ 1483181 h 1516063"/>
              <a:gd name="T84" fmla="*/ 1403389 w 1282700"/>
              <a:gd name="T85" fmla="*/ 1641073 h 1516063"/>
              <a:gd name="T86" fmla="*/ 1257397 w 1282700"/>
              <a:gd name="T87" fmla="*/ 1767718 h 1516063"/>
              <a:gd name="T88" fmla="*/ 1083470 w 1282700"/>
              <a:gd name="T89" fmla="*/ 1856137 h 1516063"/>
              <a:gd name="T90" fmla="*/ 888925 w 1282700"/>
              <a:gd name="T91" fmla="*/ 1901012 h 1516063"/>
              <a:gd name="T92" fmla="*/ 683737 w 1282700"/>
              <a:gd name="T93" fmla="*/ 1895693 h 1516063"/>
              <a:gd name="T94" fmla="*/ 492517 w 1282700"/>
              <a:gd name="T95" fmla="*/ 1841844 h 1516063"/>
              <a:gd name="T96" fmla="*/ 323910 w 1282700"/>
              <a:gd name="T97" fmla="*/ 1745115 h 1516063"/>
              <a:gd name="T98" fmla="*/ 184237 w 1282700"/>
              <a:gd name="T99" fmla="*/ 1611821 h 1516063"/>
              <a:gd name="T100" fmla="*/ 79814 w 1282700"/>
              <a:gd name="T101" fmla="*/ 1448612 h 1516063"/>
              <a:gd name="T102" fmla="*/ 16628 w 1282700"/>
              <a:gd name="T103" fmla="*/ 1261468 h 1516063"/>
              <a:gd name="T104" fmla="*/ 1330 w 1282700"/>
              <a:gd name="T105" fmla="*/ 1059700 h 1516063"/>
              <a:gd name="T106" fmla="*/ 32591 w 1282700"/>
              <a:gd name="T107" fmla="*/ 871892 h 1516063"/>
              <a:gd name="T108" fmla="*/ 105088 w 1282700"/>
              <a:gd name="T109" fmla="*/ 701702 h 1516063"/>
              <a:gd name="T110" fmla="*/ 212837 w 1282700"/>
              <a:gd name="T111" fmla="*/ 554448 h 1516063"/>
              <a:gd name="T112" fmla="*/ 350183 w 1282700"/>
              <a:gd name="T113" fmla="*/ 434783 h 1516063"/>
              <a:gd name="T114" fmla="*/ 512802 w 1282700"/>
              <a:gd name="T115" fmla="*/ 348691 h 1516063"/>
              <a:gd name="T116" fmla="*/ 695043 w 1282700"/>
              <a:gd name="T117" fmla="*/ 301157 h 15160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2700" h="1516063">
                <a:moveTo>
                  <a:pt x="583935" y="525463"/>
                </a:moveTo>
                <a:lnTo>
                  <a:pt x="700617" y="525463"/>
                </a:lnTo>
                <a:lnTo>
                  <a:pt x="700617" y="774462"/>
                </a:lnTo>
                <a:lnTo>
                  <a:pt x="706967" y="778423"/>
                </a:lnTo>
                <a:lnTo>
                  <a:pt x="712788" y="782648"/>
                </a:lnTo>
                <a:lnTo>
                  <a:pt x="718873" y="787401"/>
                </a:lnTo>
                <a:lnTo>
                  <a:pt x="724429" y="792682"/>
                </a:lnTo>
                <a:lnTo>
                  <a:pt x="729456" y="797963"/>
                </a:lnTo>
                <a:lnTo>
                  <a:pt x="734484" y="803508"/>
                </a:lnTo>
                <a:lnTo>
                  <a:pt x="738717" y="809845"/>
                </a:lnTo>
                <a:lnTo>
                  <a:pt x="742686" y="815918"/>
                </a:lnTo>
                <a:lnTo>
                  <a:pt x="746390" y="822519"/>
                </a:lnTo>
                <a:lnTo>
                  <a:pt x="749565" y="829649"/>
                </a:lnTo>
                <a:lnTo>
                  <a:pt x="752475" y="836514"/>
                </a:lnTo>
                <a:lnTo>
                  <a:pt x="754592" y="843643"/>
                </a:lnTo>
                <a:lnTo>
                  <a:pt x="756444" y="851301"/>
                </a:lnTo>
                <a:lnTo>
                  <a:pt x="757767" y="858958"/>
                </a:lnTo>
                <a:lnTo>
                  <a:pt x="758561" y="866880"/>
                </a:lnTo>
                <a:lnTo>
                  <a:pt x="758825" y="874801"/>
                </a:lnTo>
                <a:lnTo>
                  <a:pt x="758561" y="882987"/>
                </a:lnTo>
                <a:lnTo>
                  <a:pt x="757767" y="890644"/>
                </a:lnTo>
                <a:lnTo>
                  <a:pt x="756444" y="898038"/>
                </a:lnTo>
                <a:lnTo>
                  <a:pt x="754592" y="905695"/>
                </a:lnTo>
                <a:lnTo>
                  <a:pt x="752475" y="912824"/>
                </a:lnTo>
                <a:lnTo>
                  <a:pt x="749565" y="920218"/>
                </a:lnTo>
                <a:lnTo>
                  <a:pt x="746390" y="926819"/>
                </a:lnTo>
                <a:lnTo>
                  <a:pt x="742686" y="933420"/>
                </a:lnTo>
                <a:lnTo>
                  <a:pt x="738717" y="939757"/>
                </a:lnTo>
                <a:lnTo>
                  <a:pt x="734484" y="945831"/>
                </a:lnTo>
                <a:lnTo>
                  <a:pt x="729456" y="951376"/>
                </a:lnTo>
                <a:lnTo>
                  <a:pt x="724429" y="956921"/>
                </a:lnTo>
                <a:lnTo>
                  <a:pt x="718873" y="961938"/>
                </a:lnTo>
                <a:lnTo>
                  <a:pt x="712788" y="966691"/>
                </a:lnTo>
                <a:lnTo>
                  <a:pt x="706967" y="970915"/>
                </a:lnTo>
                <a:lnTo>
                  <a:pt x="700617" y="975140"/>
                </a:lnTo>
                <a:lnTo>
                  <a:pt x="700617" y="1049338"/>
                </a:lnTo>
                <a:lnTo>
                  <a:pt x="583935" y="1049338"/>
                </a:lnTo>
                <a:lnTo>
                  <a:pt x="583935" y="975140"/>
                </a:lnTo>
                <a:lnTo>
                  <a:pt x="577585" y="970915"/>
                </a:lnTo>
                <a:lnTo>
                  <a:pt x="571500" y="966691"/>
                </a:lnTo>
                <a:lnTo>
                  <a:pt x="565679" y="961938"/>
                </a:lnTo>
                <a:lnTo>
                  <a:pt x="560123" y="956921"/>
                </a:lnTo>
                <a:lnTo>
                  <a:pt x="555096" y="951376"/>
                </a:lnTo>
                <a:lnTo>
                  <a:pt x="550333" y="945831"/>
                </a:lnTo>
                <a:lnTo>
                  <a:pt x="545835" y="939757"/>
                </a:lnTo>
                <a:lnTo>
                  <a:pt x="541602" y="933420"/>
                </a:lnTo>
                <a:lnTo>
                  <a:pt x="538162" y="926819"/>
                </a:lnTo>
                <a:lnTo>
                  <a:pt x="534987" y="920218"/>
                </a:lnTo>
                <a:lnTo>
                  <a:pt x="532077" y="912824"/>
                </a:lnTo>
                <a:lnTo>
                  <a:pt x="529960" y="905695"/>
                </a:lnTo>
                <a:lnTo>
                  <a:pt x="528108" y="898038"/>
                </a:lnTo>
                <a:lnTo>
                  <a:pt x="526785" y="890644"/>
                </a:lnTo>
                <a:lnTo>
                  <a:pt x="525727" y="882987"/>
                </a:lnTo>
                <a:lnTo>
                  <a:pt x="525462" y="874801"/>
                </a:lnTo>
                <a:lnTo>
                  <a:pt x="525727" y="866880"/>
                </a:lnTo>
                <a:lnTo>
                  <a:pt x="526785" y="858958"/>
                </a:lnTo>
                <a:lnTo>
                  <a:pt x="528108" y="851301"/>
                </a:lnTo>
                <a:lnTo>
                  <a:pt x="529960" y="843643"/>
                </a:lnTo>
                <a:lnTo>
                  <a:pt x="532077" y="836514"/>
                </a:lnTo>
                <a:lnTo>
                  <a:pt x="534987" y="829649"/>
                </a:lnTo>
                <a:lnTo>
                  <a:pt x="538162" y="822519"/>
                </a:lnTo>
                <a:lnTo>
                  <a:pt x="541602" y="815918"/>
                </a:lnTo>
                <a:lnTo>
                  <a:pt x="545835" y="809845"/>
                </a:lnTo>
                <a:lnTo>
                  <a:pt x="550333" y="803508"/>
                </a:lnTo>
                <a:lnTo>
                  <a:pt x="555096" y="797963"/>
                </a:lnTo>
                <a:lnTo>
                  <a:pt x="560123" y="792682"/>
                </a:lnTo>
                <a:lnTo>
                  <a:pt x="565679" y="787401"/>
                </a:lnTo>
                <a:lnTo>
                  <a:pt x="571500" y="782648"/>
                </a:lnTo>
                <a:lnTo>
                  <a:pt x="577585" y="778423"/>
                </a:lnTo>
                <a:lnTo>
                  <a:pt x="583935" y="774462"/>
                </a:lnTo>
                <a:lnTo>
                  <a:pt x="583935" y="525463"/>
                </a:lnTo>
                <a:close/>
                <a:moveTo>
                  <a:pt x="641615" y="349983"/>
                </a:moveTo>
                <a:lnTo>
                  <a:pt x="627862" y="350247"/>
                </a:lnTo>
                <a:lnTo>
                  <a:pt x="614374" y="350512"/>
                </a:lnTo>
                <a:lnTo>
                  <a:pt x="601150" y="351570"/>
                </a:lnTo>
                <a:lnTo>
                  <a:pt x="587926" y="352628"/>
                </a:lnTo>
                <a:lnTo>
                  <a:pt x="574703" y="354216"/>
                </a:lnTo>
                <a:lnTo>
                  <a:pt x="561479" y="356067"/>
                </a:lnTo>
                <a:lnTo>
                  <a:pt x="548784" y="358184"/>
                </a:lnTo>
                <a:lnTo>
                  <a:pt x="535825" y="360829"/>
                </a:lnTo>
                <a:lnTo>
                  <a:pt x="522866" y="363474"/>
                </a:lnTo>
                <a:lnTo>
                  <a:pt x="510435" y="366649"/>
                </a:lnTo>
                <a:lnTo>
                  <a:pt x="498005" y="369823"/>
                </a:lnTo>
                <a:lnTo>
                  <a:pt x="485575" y="373527"/>
                </a:lnTo>
                <a:lnTo>
                  <a:pt x="473409" y="377759"/>
                </a:lnTo>
                <a:lnTo>
                  <a:pt x="461243" y="381992"/>
                </a:lnTo>
                <a:lnTo>
                  <a:pt x="449077" y="386489"/>
                </a:lnTo>
                <a:lnTo>
                  <a:pt x="437441" y="391251"/>
                </a:lnTo>
                <a:lnTo>
                  <a:pt x="425539" y="396541"/>
                </a:lnTo>
                <a:lnTo>
                  <a:pt x="414167" y="401832"/>
                </a:lnTo>
                <a:lnTo>
                  <a:pt x="402794" y="407388"/>
                </a:lnTo>
                <a:lnTo>
                  <a:pt x="391422" y="413207"/>
                </a:lnTo>
                <a:lnTo>
                  <a:pt x="380579" y="419556"/>
                </a:lnTo>
                <a:lnTo>
                  <a:pt x="369471" y="425905"/>
                </a:lnTo>
                <a:lnTo>
                  <a:pt x="358892" y="432519"/>
                </a:lnTo>
                <a:lnTo>
                  <a:pt x="348313" y="439661"/>
                </a:lnTo>
                <a:lnTo>
                  <a:pt x="337998" y="446804"/>
                </a:lnTo>
                <a:lnTo>
                  <a:pt x="327684" y="454475"/>
                </a:lnTo>
                <a:lnTo>
                  <a:pt x="317634" y="462147"/>
                </a:lnTo>
                <a:lnTo>
                  <a:pt x="307848" y="469818"/>
                </a:lnTo>
                <a:lnTo>
                  <a:pt x="298063" y="478019"/>
                </a:lnTo>
                <a:lnTo>
                  <a:pt x="288806" y="486484"/>
                </a:lnTo>
                <a:lnTo>
                  <a:pt x="279549" y="495214"/>
                </a:lnTo>
                <a:lnTo>
                  <a:pt x="270557" y="503679"/>
                </a:lnTo>
                <a:lnTo>
                  <a:pt x="261565" y="512938"/>
                </a:lnTo>
                <a:lnTo>
                  <a:pt x="253102" y="521932"/>
                </a:lnTo>
                <a:lnTo>
                  <a:pt x="244903" y="531455"/>
                </a:lnTo>
                <a:lnTo>
                  <a:pt x="236705" y="540979"/>
                </a:lnTo>
                <a:lnTo>
                  <a:pt x="228770" y="551031"/>
                </a:lnTo>
                <a:lnTo>
                  <a:pt x="221101" y="560819"/>
                </a:lnTo>
                <a:lnTo>
                  <a:pt x="213695" y="571136"/>
                </a:lnTo>
                <a:lnTo>
                  <a:pt x="206290" y="581453"/>
                </a:lnTo>
                <a:lnTo>
                  <a:pt x="199414" y="592035"/>
                </a:lnTo>
                <a:lnTo>
                  <a:pt x="192802" y="602881"/>
                </a:lnTo>
                <a:lnTo>
                  <a:pt x="186190" y="613727"/>
                </a:lnTo>
                <a:lnTo>
                  <a:pt x="180107" y="624837"/>
                </a:lnTo>
                <a:lnTo>
                  <a:pt x="174289" y="635948"/>
                </a:lnTo>
                <a:lnTo>
                  <a:pt x="168470" y="647587"/>
                </a:lnTo>
                <a:lnTo>
                  <a:pt x="163181" y="659227"/>
                </a:lnTo>
                <a:lnTo>
                  <a:pt x="158156" y="670602"/>
                </a:lnTo>
                <a:lnTo>
                  <a:pt x="153395" y="682506"/>
                </a:lnTo>
                <a:lnTo>
                  <a:pt x="148635" y="694410"/>
                </a:lnTo>
                <a:lnTo>
                  <a:pt x="144403" y="706579"/>
                </a:lnTo>
                <a:lnTo>
                  <a:pt x="140436" y="719012"/>
                </a:lnTo>
                <a:lnTo>
                  <a:pt x="136733" y="731181"/>
                </a:lnTo>
                <a:lnTo>
                  <a:pt x="133295" y="743614"/>
                </a:lnTo>
                <a:lnTo>
                  <a:pt x="130122" y="756577"/>
                </a:lnTo>
                <a:lnTo>
                  <a:pt x="127477" y="769010"/>
                </a:lnTo>
                <a:lnTo>
                  <a:pt x="124832" y="781972"/>
                </a:lnTo>
                <a:lnTo>
                  <a:pt x="122716" y="794935"/>
                </a:lnTo>
                <a:lnTo>
                  <a:pt x="121129" y="808161"/>
                </a:lnTo>
                <a:lnTo>
                  <a:pt x="119543" y="821124"/>
                </a:lnTo>
                <a:lnTo>
                  <a:pt x="118485" y="834351"/>
                </a:lnTo>
                <a:lnTo>
                  <a:pt x="117427" y="847842"/>
                </a:lnTo>
                <a:lnTo>
                  <a:pt x="116898" y="861069"/>
                </a:lnTo>
                <a:lnTo>
                  <a:pt x="116898" y="874825"/>
                </a:lnTo>
                <a:lnTo>
                  <a:pt x="116898" y="888316"/>
                </a:lnTo>
                <a:lnTo>
                  <a:pt x="117427" y="901808"/>
                </a:lnTo>
                <a:lnTo>
                  <a:pt x="118485" y="915035"/>
                </a:lnTo>
                <a:lnTo>
                  <a:pt x="119543" y="928261"/>
                </a:lnTo>
                <a:lnTo>
                  <a:pt x="121129" y="941488"/>
                </a:lnTo>
                <a:lnTo>
                  <a:pt x="122716" y="954451"/>
                </a:lnTo>
                <a:lnTo>
                  <a:pt x="124832" y="967413"/>
                </a:lnTo>
                <a:lnTo>
                  <a:pt x="127477" y="980375"/>
                </a:lnTo>
                <a:lnTo>
                  <a:pt x="130122" y="993073"/>
                </a:lnTo>
                <a:lnTo>
                  <a:pt x="133295" y="1005771"/>
                </a:lnTo>
                <a:lnTo>
                  <a:pt x="136733" y="1018469"/>
                </a:lnTo>
                <a:lnTo>
                  <a:pt x="140436" y="1030637"/>
                </a:lnTo>
                <a:lnTo>
                  <a:pt x="144403" y="1042806"/>
                </a:lnTo>
                <a:lnTo>
                  <a:pt x="148635" y="1054975"/>
                </a:lnTo>
                <a:lnTo>
                  <a:pt x="153395" y="1066879"/>
                </a:lnTo>
                <a:lnTo>
                  <a:pt x="158156" y="1078783"/>
                </a:lnTo>
                <a:lnTo>
                  <a:pt x="163181" y="1090687"/>
                </a:lnTo>
                <a:lnTo>
                  <a:pt x="168470" y="1102062"/>
                </a:lnTo>
                <a:lnTo>
                  <a:pt x="174289" y="1113437"/>
                </a:lnTo>
                <a:lnTo>
                  <a:pt x="180107" y="1124813"/>
                </a:lnTo>
                <a:lnTo>
                  <a:pt x="186190" y="1135659"/>
                </a:lnTo>
                <a:lnTo>
                  <a:pt x="192802" y="1146769"/>
                </a:lnTo>
                <a:lnTo>
                  <a:pt x="199414" y="1157351"/>
                </a:lnTo>
                <a:lnTo>
                  <a:pt x="206290" y="1167932"/>
                </a:lnTo>
                <a:lnTo>
                  <a:pt x="213695" y="1178249"/>
                </a:lnTo>
                <a:lnTo>
                  <a:pt x="221101" y="1188566"/>
                </a:lnTo>
                <a:lnTo>
                  <a:pt x="228770" y="1198354"/>
                </a:lnTo>
                <a:lnTo>
                  <a:pt x="236705" y="1208406"/>
                </a:lnTo>
                <a:lnTo>
                  <a:pt x="244903" y="1217930"/>
                </a:lnTo>
                <a:lnTo>
                  <a:pt x="253102" y="1227453"/>
                </a:lnTo>
                <a:lnTo>
                  <a:pt x="261565" y="1236447"/>
                </a:lnTo>
                <a:lnTo>
                  <a:pt x="270557" y="1245706"/>
                </a:lnTo>
                <a:lnTo>
                  <a:pt x="279549" y="1254436"/>
                </a:lnTo>
                <a:lnTo>
                  <a:pt x="288806" y="1263166"/>
                </a:lnTo>
                <a:lnTo>
                  <a:pt x="298063" y="1271366"/>
                </a:lnTo>
                <a:lnTo>
                  <a:pt x="307848" y="1279567"/>
                </a:lnTo>
                <a:lnTo>
                  <a:pt x="317634" y="1287503"/>
                </a:lnTo>
                <a:lnTo>
                  <a:pt x="327684" y="1295175"/>
                </a:lnTo>
                <a:lnTo>
                  <a:pt x="337998" y="1302582"/>
                </a:lnTo>
                <a:lnTo>
                  <a:pt x="348313" y="1309724"/>
                </a:lnTo>
                <a:lnTo>
                  <a:pt x="358892" y="1316867"/>
                </a:lnTo>
                <a:lnTo>
                  <a:pt x="369471" y="1323480"/>
                </a:lnTo>
                <a:lnTo>
                  <a:pt x="380579" y="1329829"/>
                </a:lnTo>
                <a:lnTo>
                  <a:pt x="391422" y="1336178"/>
                </a:lnTo>
                <a:lnTo>
                  <a:pt x="402794" y="1341998"/>
                </a:lnTo>
                <a:lnTo>
                  <a:pt x="414167" y="1347553"/>
                </a:lnTo>
                <a:lnTo>
                  <a:pt x="425539" y="1353108"/>
                </a:lnTo>
                <a:lnTo>
                  <a:pt x="437441" y="1358399"/>
                </a:lnTo>
                <a:lnTo>
                  <a:pt x="449077" y="1363161"/>
                </a:lnTo>
                <a:lnTo>
                  <a:pt x="461243" y="1367922"/>
                </a:lnTo>
                <a:lnTo>
                  <a:pt x="473409" y="1372155"/>
                </a:lnTo>
                <a:lnTo>
                  <a:pt x="485575" y="1375858"/>
                </a:lnTo>
                <a:lnTo>
                  <a:pt x="498005" y="1379562"/>
                </a:lnTo>
                <a:lnTo>
                  <a:pt x="510435" y="1383001"/>
                </a:lnTo>
                <a:lnTo>
                  <a:pt x="522866" y="1385911"/>
                </a:lnTo>
                <a:lnTo>
                  <a:pt x="535825" y="1389085"/>
                </a:lnTo>
                <a:lnTo>
                  <a:pt x="548784" y="1391466"/>
                </a:lnTo>
                <a:lnTo>
                  <a:pt x="561479" y="1393582"/>
                </a:lnTo>
                <a:lnTo>
                  <a:pt x="574703" y="1395434"/>
                </a:lnTo>
                <a:lnTo>
                  <a:pt x="587926" y="1396757"/>
                </a:lnTo>
                <a:lnTo>
                  <a:pt x="601150" y="1398080"/>
                </a:lnTo>
                <a:lnTo>
                  <a:pt x="614374" y="1398873"/>
                </a:lnTo>
                <a:lnTo>
                  <a:pt x="627862" y="1399402"/>
                </a:lnTo>
                <a:lnTo>
                  <a:pt x="641615" y="1399402"/>
                </a:lnTo>
                <a:lnTo>
                  <a:pt x="654838" y="1399402"/>
                </a:lnTo>
                <a:lnTo>
                  <a:pt x="668327" y="1398873"/>
                </a:lnTo>
                <a:lnTo>
                  <a:pt x="681815" y="1398080"/>
                </a:lnTo>
                <a:lnTo>
                  <a:pt x="695038" y="1396757"/>
                </a:lnTo>
                <a:lnTo>
                  <a:pt x="707998" y="1395434"/>
                </a:lnTo>
                <a:lnTo>
                  <a:pt x="721221" y="1393582"/>
                </a:lnTo>
                <a:lnTo>
                  <a:pt x="734181" y="1391466"/>
                </a:lnTo>
                <a:lnTo>
                  <a:pt x="746875" y="1389085"/>
                </a:lnTo>
                <a:lnTo>
                  <a:pt x="759835" y="1385911"/>
                </a:lnTo>
                <a:lnTo>
                  <a:pt x="772529" y="1383001"/>
                </a:lnTo>
                <a:lnTo>
                  <a:pt x="784695" y="1379562"/>
                </a:lnTo>
                <a:lnTo>
                  <a:pt x="797390" y="1375858"/>
                </a:lnTo>
                <a:lnTo>
                  <a:pt x="809556" y="1372155"/>
                </a:lnTo>
                <a:lnTo>
                  <a:pt x="821457" y="1367922"/>
                </a:lnTo>
                <a:lnTo>
                  <a:pt x="833623" y="1363161"/>
                </a:lnTo>
                <a:lnTo>
                  <a:pt x="845524" y="1358399"/>
                </a:lnTo>
                <a:lnTo>
                  <a:pt x="857161" y="1353108"/>
                </a:lnTo>
                <a:lnTo>
                  <a:pt x="868798" y="1347553"/>
                </a:lnTo>
                <a:lnTo>
                  <a:pt x="879906" y="1341998"/>
                </a:lnTo>
                <a:lnTo>
                  <a:pt x="891278" y="1336178"/>
                </a:lnTo>
                <a:lnTo>
                  <a:pt x="902386" y="1329829"/>
                </a:lnTo>
                <a:lnTo>
                  <a:pt x="913230" y="1323480"/>
                </a:lnTo>
                <a:lnTo>
                  <a:pt x="924073" y="1316867"/>
                </a:lnTo>
                <a:lnTo>
                  <a:pt x="934387" y="1309724"/>
                </a:lnTo>
                <a:lnTo>
                  <a:pt x="944966" y="1302582"/>
                </a:lnTo>
                <a:lnTo>
                  <a:pt x="955016" y="1295175"/>
                </a:lnTo>
                <a:lnTo>
                  <a:pt x="965066" y="1287503"/>
                </a:lnTo>
                <a:lnTo>
                  <a:pt x="974852" y="1279567"/>
                </a:lnTo>
                <a:lnTo>
                  <a:pt x="984638" y="1271366"/>
                </a:lnTo>
                <a:lnTo>
                  <a:pt x="993894" y="1263166"/>
                </a:lnTo>
                <a:lnTo>
                  <a:pt x="1003151" y="1254436"/>
                </a:lnTo>
                <a:lnTo>
                  <a:pt x="1012143" y="1245706"/>
                </a:lnTo>
                <a:lnTo>
                  <a:pt x="1021135" y="1236447"/>
                </a:lnTo>
                <a:lnTo>
                  <a:pt x="1029598" y="1227453"/>
                </a:lnTo>
                <a:lnTo>
                  <a:pt x="1038061" y="1217930"/>
                </a:lnTo>
                <a:lnTo>
                  <a:pt x="1045996" y="1208406"/>
                </a:lnTo>
                <a:lnTo>
                  <a:pt x="1054194" y="1198354"/>
                </a:lnTo>
                <a:lnTo>
                  <a:pt x="1061599" y="1188566"/>
                </a:lnTo>
                <a:lnTo>
                  <a:pt x="1069005" y="1178249"/>
                </a:lnTo>
                <a:lnTo>
                  <a:pt x="1076410" y="1167932"/>
                </a:lnTo>
                <a:lnTo>
                  <a:pt x="1083286" y="1157351"/>
                </a:lnTo>
                <a:lnTo>
                  <a:pt x="1090163" y="1146769"/>
                </a:lnTo>
                <a:lnTo>
                  <a:pt x="1096510" y="1135659"/>
                </a:lnTo>
                <a:lnTo>
                  <a:pt x="1102593" y="1124813"/>
                </a:lnTo>
                <a:lnTo>
                  <a:pt x="1108676" y="1113437"/>
                </a:lnTo>
                <a:lnTo>
                  <a:pt x="1114230" y="1102062"/>
                </a:lnTo>
                <a:lnTo>
                  <a:pt x="1119519" y="1090687"/>
                </a:lnTo>
                <a:lnTo>
                  <a:pt x="1124544" y="1078783"/>
                </a:lnTo>
                <a:lnTo>
                  <a:pt x="1129834" y="1066879"/>
                </a:lnTo>
                <a:lnTo>
                  <a:pt x="1134330" y="1054975"/>
                </a:lnTo>
                <a:lnTo>
                  <a:pt x="1138297" y="1042806"/>
                </a:lnTo>
                <a:lnTo>
                  <a:pt x="1142264" y="1030637"/>
                </a:lnTo>
                <a:lnTo>
                  <a:pt x="1146231" y="1018469"/>
                </a:lnTo>
                <a:lnTo>
                  <a:pt x="1149669" y="1005771"/>
                </a:lnTo>
                <a:lnTo>
                  <a:pt x="1152579" y="993073"/>
                </a:lnTo>
                <a:lnTo>
                  <a:pt x="1155488" y="980375"/>
                </a:lnTo>
                <a:lnTo>
                  <a:pt x="1157868" y="967413"/>
                </a:lnTo>
                <a:lnTo>
                  <a:pt x="1159984" y="954451"/>
                </a:lnTo>
                <a:lnTo>
                  <a:pt x="1161835" y="941488"/>
                </a:lnTo>
                <a:lnTo>
                  <a:pt x="1163158" y="928261"/>
                </a:lnTo>
                <a:lnTo>
                  <a:pt x="1164745" y="915035"/>
                </a:lnTo>
                <a:lnTo>
                  <a:pt x="1165538" y="901808"/>
                </a:lnTo>
                <a:lnTo>
                  <a:pt x="1166067" y="888316"/>
                </a:lnTo>
                <a:lnTo>
                  <a:pt x="1166067" y="874825"/>
                </a:lnTo>
                <a:lnTo>
                  <a:pt x="1166067" y="861069"/>
                </a:lnTo>
                <a:lnTo>
                  <a:pt x="1165538" y="847842"/>
                </a:lnTo>
                <a:lnTo>
                  <a:pt x="1164745" y="834351"/>
                </a:lnTo>
                <a:lnTo>
                  <a:pt x="1163158" y="821124"/>
                </a:lnTo>
                <a:lnTo>
                  <a:pt x="1161835" y="808161"/>
                </a:lnTo>
                <a:lnTo>
                  <a:pt x="1159984" y="794935"/>
                </a:lnTo>
                <a:lnTo>
                  <a:pt x="1157868" y="781972"/>
                </a:lnTo>
                <a:lnTo>
                  <a:pt x="1155488" y="769010"/>
                </a:lnTo>
                <a:lnTo>
                  <a:pt x="1152579" y="756577"/>
                </a:lnTo>
                <a:lnTo>
                  <a:pt x="1149669" y="743614"/>
                </a:lnTo>
                <a:lnTo>
                  <a:pt x="1146231" y="731181"/>
                </a:lnTo>
                <a:lnTo>
                  <a:pt x="1142264" y="719012"/>
                </a:lnTo>
                <a:lnTo>
                  <a:pt x="1138297" y="706579"/>
                </a:lnTo>
                <a:lnTo>
                  <a:pt x="1134330" y="694410"/>
                </a:lnTo>
                <a:lnTo>
                  <a:pt x="1129834" y="682506"/>
                </a:lnTo>
                <a:lnTo>
                  <a:pt x="1124544" y="670602"/>
                </a:lnTo>
                <a:lnTo>
                  <a:pt x="1119519" y="659227"/>
                </a:lnTo>
                <a:lnTo>
                  <a:pt x="1114230" y="647587"/>
                </a:lnTo>
                <a:lnTo>
                  <a:pt x="1108676" y="635948"/>
                </a:lnTo>
                <a:lnTo>
                  <a:pt x="1102593" y="624837"/>
                </a:lnTo>
                <a:lnTo>
                  <a:pt x="1096510" y="613727"/>
                </a:lnTo>
                <a:lnTo>
                  <a:pt x="1090163" y="602881"/>
                </a:lnTo>
                <a:lnTo>
                  <a:pt x="1083286" y="592035"/>
                </a:lnTo>
                <a:lnTo>
                  <a:pt x="1076410" y="581453"/>
                </a:lnTo>
                <a:lnTo>
                  <a:pt x="1069005" y="571136"/>
                </a:lnTo>
                <a:lnTo>
                  <a:pt x="1061599" y="560819"/>
                </a:lnTo>
                <a:lnTo>
                  <a:pt x="1054194" y="551031"/>
                </a:lnTo>
                <a:lnTo>
                  <a:pt x="1045996" y="540979"/>
                </a:lnTo>
                <a:lnTo>
                  <a:pt x="1038061" y="531455"/>
                </a:lnTo>
                <a:lnTo>
                  <a:pt x="1029598" y="521932"/>
                </a:lnTo>
                <a:lnTo>
                  <a:pt x="1021135" y="512938"/>
                </a:lnTo>
                <a:lnTo>
                  <a:pt x="1012143" y="503679"/>
                </a:lnTo>
                <a:lnTo>
                  <a:pt x="1003151" y="495214"/>
                </a:lnTo>
                <a:lnTo>
                  <a:pt x="993894" y="486484"/>
                </a:lnTo>
                <a:lnTo>
                  <a:pt x="984638" y="478019"/>
                </a:lnTo>
                <a:lnTo>
                  <a:pt x="974852" y="469818"/>
                </a:lnTo>
                <a:lnTo>
                  <a:pt x="965066" y="462147"/>
                </a:lnTo>
                <a:lnTo>
                  <a:pt x="955016" y="454475"/>
                </a:lnTo>
                <a:lnTo>
                  <a:pt x="944966" y="446804"/>
                </a:lnTo>
                <a:lnTo>
                  <a:pt x="934387" y="439661"/>
                </a:lnTo>
                <a:lnTo>
                  <a:pt x="924073" y="432519"/>
                </a:lnTo>
                <a:lnTo>
                  <a:pt x="913230" y="425905"/>
                </a:lnTo>
                <a:lnTo>
                  <a:pt x="902386" y="419556"/>
                </a:lnTo>
                <a:lnTo>
                  <a:pt x="891278" y="413207"/>
                </a:lnTo>
                <a:lnTo>
                  <a:pt x="879906" y="407388"/>
                </a:lnTo>
                <a:lnTo>
                  <a:pt x="868798" y="401832"/>
                </a:lnTo>
                <a:lnTo>
                  <a:pt x="857161" y="396541"/>
                </a:lnTo>
                <a:lnTo>
                  <a:pt x="845524" y="391251"/>
                </a:lnTo>
                <a:lnTo>
                  <a:pt x="833623" y="386489"/>
                </a:lnTo>
                <a:lnTo>
                  <a:pt x="821457" y="381992"/>
                </a:lnTo>
                <a:lnTo>
                  <a:pt x="809556" y="377759"/>
                </a:lnTo>
                <a:lnTo>
                  <a:pt x="797390" y="373527"/>
                </a:lnTo>
                <a:lnTo>
                  <a:pt x="784695" y="369823"/>
                </a:lnTo>
                <a:lnTo>
                  <a:pt x="772529" y="366649"/>
                </a:lnTo>
                <a:lnTo>
                  <a:pt x="759835" y="363474"/>
                </a:lnTo>
                <a:lnTo>
                  <a:pt x="746875" y="360829"/>
                </a:lnTo>
                <a:lnTo>
                  <a:pt x="734181" y="358184"/>
                </a:lnTo>
                <a:lnTo>
                  <a:pt x="721221" y="356067"/>
                </a:lnTo>
                <a:lnTo>
                  <a:pt x="707998" y="354216"/>
                </a:lnTo>
                <a:lnTo>
                  <a:pt x="695038" y="352628"/>
                </a:lnTo>
                <a:lnTo>
                  <a:pt x="681815" y="351570"/>
                </a:lnTo>
                <a:lnTo>
                  <a:pt x="668327" y="350512"/>
                </a:lnTo>
                <a:lnTo>
                  <a:pt x="654838" y="350247"/>
                </a:lnTo>
                <a:lnTo>
                  <a:pt x="641615" y="349983"/>
                </a:lnTo>
                <a:close/>
                <a:moveTo>
                  <a:pt x="524717" y="0"/>
                </a:moveTo>
                <a:lnTo>
                  <a:pt x="757983" y="0"/>
                </a:lnTo>
                <a:lnTo>
                  <a:pt x="757983" y="116926"/>
                </a:lnTo>
                <a:lnTo>
                  <a:pt x="699799" y="116926"/>
                </a:lnTo>
                <a:lnTo>
                  <a:pt x="699799" y="236232"/>
                </a:lnTo>
                <a:lnTo>
                  <a:pt x="711171" y="237555"/>
                </a:lnTo>
                <a:lnTo>
                  <a:pt x="722544" y="238877"/>
                </a:lnTo>
                <a:lnTo>
                  <a:pt x="734181" y="240200"/>
                </a:lnTo>
                <a:lnTo>
                  <a:pt x="745289" y="242052"/>
                </a:lnTo>
                <a:lnTo>
                  <a:pt x="756661" y="243903"/>
                </a:lnTo>
                <a:lnTo>
                  <a:pt x="767504" y="246020"/>
                </a:lnTo>
                <a:lnTo>
                  <a:pt x="778877" y="248665"/>
                </a:lnTo>
                <a:lnTo>
                  <a:pt x="789985" y="251046"/>
                </a:lnTo>
                <a:lnTo>
                  <a:pt x="800828" y="253691"/>
                </a:lnTo>
                <a:lnTo>
                  <a:pt x="811672" y="256601"/>
                </a:lnTo>
                <a:lnTo>
                  <a:pt x="822515" y="259776"/>
                </a:lnTo>
                <a:lnTo>
                  <a:pt x="833359" y="262950"/>
                </a:lnTo>
                <a:lnTo>
                  <a:pt x="843673" y="266654"/>
                </a:lnTo>
                <a:lnTo>
                  <a:pt x="854516" y="270093"/>
                </a:lnTo>
                <a:lnTo>
                  <a:pt x="865095" y="273796"/>
                </a:lnTo>
                <a:lnTo>
                  <a:pt x="875145" y="277764"/>
                </a:lnTo>
                <a:lnTo>
                  <a:pt x="885724" y="281997"/>
                </a:lnTo>
                <a:lnTo>
                  <a:pt x="895774" y="286494"/>
                </a:lnTo>
                <a:lnTo>
                  <a:pt x="905824" y="290991"/>
                </a:lnTo>
                <a:lnTo>
                  <a:pt x="915874" y="295488"/>
                </a:lnTo>
                <a:lnTo>
                  <a:pt x="925924" y="300250"/>
                </a:lnTo>
                <a:lnTo>
                  <a:pt x="935445" y="305541"/>
                </a:lnTo>
                <a:lnTo>
                  <a:pt x="945495" y="310567"/>
                </a:lnTo>
                <a:lnTo>
                  <a:pt x="955016" y="315858"/>
                </a:lnTo>
                <a:lnTo>
                  <a:pt x="964537" y="321148"/>
                </a:lnTo>
                <a:lnTo>
                  <a:pt x="973794" y="327233"/>
                </a:lnTo>
                <a:lnTo>
                  <a:pt x="983315" y="332788"/>
                </a:lnTo>
                <a:lnTo>
                  <a:pt x="992307" y="338608"/>
                </a:lnTo>
                <a:lnTo>
                  <a:pt x="1001564" y="344957"/>
                </a:lnTo>
                <a:lnTo>
                  <a:pt x="1010556" y="351041"/>
                </a:lnTo>
                <a:lnTo>
                  <a:pt x="1019548" y="357390"/>
                </a:lnTo>
                <a:lnTo>
                  <a:pt x="1028276" y="364268"/>
                </a:lnTo>
                <a:lnTo>
                  <a:pt x="1156017" y="236232"/>
                </a:lnTo>
                <a:lnTo>
                  <a:pt x="1279791" y="360035"/>
                </a:lnTo>
                <a:lnTo>
                  <a:pt x="1152050" y="487807"/>
                </a:lnTo>
                <a:lnTo>
                  <a:pt x="1159455" y="498124"/>
                </a:lnTo>
                <a:lnTo>
                  <a:pt x="1167125" y="508441"/>
                </a:lnTo>
                <a:lnTo>
                  <a:pt x="1174001" y="518758"/>
                </a:lnTo>
                <a:lnTo>
                  <a:pt x="1180877" y="529604"/>
                </a:lnTo>
                <a:lnTo>
                  <a:pt x="1187754" y="540185"/>
                </a:lnTo>
                <a:lnTo>
                  <a:pt x="1194366" y="551031"/>
                </a:lnTo>
                <a:lnTo>
                  <a:pt x="1200449" y="561877"/>
                </a:lnTo>
                <a:lnTo>
                  <a:pt x="1206796" y="573252"/>
                </a:lnTo>
                <a:lnTo>
                  <a:pt x="1212614" y="584627"/>
                </a:lnTo>
                <a:lnTo>
                  <a:pt x="1218433" y="596003"/>
                </a:lnTo>
                <a:lnTo>
                  <a:pt x="1223987" y="607642"/>
                </a:lnTo>
                <a:lnTo>
                  <a:pt x="1229276" y="619017"/>
                </a:lnTo>
                <a:lnTo>
                  <a:pt x="1234037" y="630922"/>
                </a:lnTo>
                <a:lnTo>
                  <a:pt x="1239062" y="643090"/>
                </a:lnTo>
                <a:lnTo>
                  <a:pt x="1243558" y="654730"/>
                </a:lnTo>
                <a:lnTo>
                  <a:pt x="1248054" y="667163"/>
                </a:lnTo>
                <a:lnTo>
                  <a:pt x="1252021" y="679332"/>
                </a:lnTo>
                <a:lnTo>
                  <a:pt x="1255724" y="691501"/>
                </a:lnTo>
                <a:lnTo>
                  <a:pt x="1259691" y="704198"/>
                </a:lnTo>
                <a:lnTo>
                  <a:pt x="1262864" y="716896"/>
                </a:lnTo>
                <a:lnTo>
                  <a:pt x="1266038" y="729329"/>
                </a:lnTo>
                <a:lnTo>
                  <a:pt x="1268683" y="742292"/>
                </a:lnTo>
                <a:lnTo>
                  <a:pt x="1271328" y="755254"/>
                </a:lnTo>
                <a:lnTo>
                  <a:pt x="1273708" y="767952"/>
                </a:lnTo>
                <a:lnTo>
                  <a:pt x="1275559" y="781179"/>
                </a:lnTo>
                <a:lnTo>
                  <a:pt x="1277675" y="794406"/>
                </a:lnTo>
                <a:lnTo>
                  <a:pt x="1279262" y="807632"/>
                </a:lnTo>
                <a:lnTo>
                  <a:pt x="1280584" y="820595"/>
                </a:lnTo>
                <a:lnTo>
                  <a:pt x="1281378" y="834086"/>
                </a:lnTo>
                <a:lnTo>
                  <a:pt x="1282171" y="847842"/>
                </a:lnTo>
                <a:lnTo>
                  <a:pt x="1282435" y="861069"/>
                </a:lnTo>
                <a:lnTo>
                  <a:pt x="1282700" y="874825"/>
                </a:lnTo>
                <a:lnTo>
                  <a:pt x="1282435" y="891226"/>
                </a:lnTo>
                <a:lnTo>
                  <a:pt x="1281907" y="907892"/>
                </a:lnTo>
                <a:lnTo>
                  <a:pt x="1280849" y="924293"/>
                </a:lnTo>
                <a:lnTo>
                  <a:pt x="1279526" y="940430"/>
                </a:lnTo>
                <a:lnTo>
                  <a:pt x="1277675" y="956302"/>
                </a:lnTo>
                <a:lnTo>
                  <a:pt x="1275030" y="972439"/>
                </a:lnTo>
                <a:lnTo>
                  <a:pt x="1272650" y="988311"/>
                </a:lnTo>
                <a:lnTo>
                  <a:pt x="1269476" y="1003919"/>
                </a:lnTo>
                <a:lnTo>
                  <a:pt x="1266303" y="1019527"/>
                </a:lnTo>
                <a:lnTo>
                  <a:pt x="1262600" y="1035134"/>
                </a:lnTo>
                <a:lnTo>
                  <a:pt x="1258368" y="1050478"/>
                </a:lnTo>
                <a:lnTo>
                  <a:pt x="1253608" y="1065292"/>
                </a:lnTo>
                <a:lnTo>
                  <a:pt x="1248847" y="1080370"/>
                </a:lnTo>
                <a:lnTo>
                  <a:pt x="1243822" y="1095184"/>
                </a:lnTo>
                <a:lnTo>
                  <a:pt x="1238004" y="1109999"/>
                </a:lnTo>
                <a:lnTo>
                  <a:pt x="1232185" y="1124284"/>
                </a:lnTo>
                <a:lnTo>
                  <a:pt x="1226103" y="1138569"/>
                </a:lnTo>
                <a:lnTo>
                  <a:pt x="1219226" y="1152854"/>
                </a:lnTo>
                <a:lnTo>
                  <a:pt x="1212350" y="1166874"/>
                </a:lnTo>
                <a:lnTo>
                  <a:pt x="1205209" y="1180365"/>
                </a:lnTo>
                <a:lnTo>
                  <a:pt x="1197539" y="1193857"/>
                </a:lnTo>
                <a:lnTo>
                  <a:pt x="1189869" y="1207348"/>
                </a:lnTo>
                <a:lnTo>
                  <a:pt x="1181406" y="1220575"/>
                </a:lnTo>
                <a:lnTo>
                  <a:pt x="1173208" y="1233273"/>
                </a:lnTo>
                <a:lnTo>
                  <a:pt x="1164480" y="1245971"/>
                </a:lnTo>
                <a:lnTo>
                  <a:pt x="1155223" y="1258668"/>
                </a:lnTo>
                <a:lnTo>
                  <a:pt x="1145967" y="1270573"/>
                </a:lnTo>
                <a:lnTo>
                  <a:pt x="1136181" y="1282741"/>
                </a:lnTo>
                <a:lnTo>
                  <a:pt x="1126396" y="1294646"/>
                </a:lnTo>
                <a:lnTo>
                  <a:pt x="1116081" y="1306021"/>
                </a:lnTo>
                <a:lnTo>
                  <a:pt x="1105502" y="1317396"/>
                </a:lnTo>
                <a:lnTo>
                  <a:pt x="1094923" y="1328242"/>
                </a:lnTo>
                <a:lnTo>
                  <a:pt x="1083815" y="1339088"/>
                </a:lnTo>
                <a:lnTo>
                  <a:pt x="1072707" y="1349669"/>
                </a:lnTo>
                <a:lnTo>
                  <a:pt x="1061071" y="1359722"/>
                </a:lnTo>
                <a:lnTo>
                  <a:pt x="1049169" y="1369774"/>
                </a:lnTo>
                <a:lnTo>
                  <a:pt x="1037268" y="1379297"/>
                </a:lnTo>
                <a:lnTo>
                  <a:pt x="1025102" y="1388821"/>
                </a:lnTo>
                <a:lnTo>
                  <a:pt x="1012407" y="1397815"/>
                </a:lnTo>
                <a:lnTo>
                  <a:pt x="999977" y="1406809"/>
                </a:lnTo>
                <a:lnTo>
                  <a:pt x="987018" y="1415010"/>
                </a:lnTo>
                <a:lnTo>
                  <a:pt x="973794" y="1423211"/>
                </a:lnTo>
                <a:lnTo>
                  <a:pt x="960570" y="1431147"/>
                </a:lnTo>
                <a:lnTo>
                  <a:pt x="947082" y="1438554"/>
                </a:lnTo>
                <a:lnTo>
                  <a:pt x="933330" y="1445961"/>
                </a:lnTo>
                <a:lnTo>
                  <a:pt x="919313" y="1452839"/>
                </a:lnTo>
                <a:lnTo>
                  <a:pt x="905295" y="1459452"/>
                </a:lnTo>
                <a:lnTo>
                  <a:pt x="891014" y="1465801"/>
                </a:lnTo>
                <a:lnTo>
                  <a:pt x="876468" y="1471621"/>
                </a:lnTo>
                <a:lnTo>
                  <a:pt x="861657" y="1477176"/>
                </a:lnTo>
                <a:lnTo>
                  <a:pt x="847111" y="1482467"/>
                </a:lnTo>
                <a:lnTo>
                  <a:pt x="832036" y="1487493"/>
                </a:lnTo>
                <a:lnTo>
                  <a:pt x="816961" y="1491726"/>
                </a:lnTo>
                <a:lnTo>
                  <a:pt x="801622" y="1495958"/>
                </a:lnTo>
                <a:lnTo>
                  <a:pt x="786018" y="1499926"/>
                </a:lnTo>
                <a:lnTo>
                  <a:pt x="770678" y="1503101"/>
                </a:lnTo>
                <a:lnTo>
                  <a:pt x="755074" y="1506275"/>
                </a:lnTo>
                <a:lnTo>
                  <a:pt x="739206" y="1508656"/>
                </a:lnTo>
                <a:lnTo>
                  <a:pt x="723073" y="1511037"/>
                </a:lnTo>
                <a:lnTo>
                  <a:pt x="706940" y="1512889"/>
                </a:lnTo>
                <a:lnTo>
                  <a:pt x="690542" y="1514211"/>
                </a:lnTo>
                <a:lnTo>
                  <a:pt x="674409" y="1515270"/>
                </a:lnTo>
                <a:lnTo>
                  <a:pt x="658012" y="1515799"/>
                </a:lnTo>
                <a:lnTo>
                  <a:pt x="641615" y="1516063"/>
                </a:lnTo>
                <a:lnTo>
                  <a:pt x="624953" y="1515799"/>
                </a:lnTo>
                <a:lnTo>
                  <a:pt x="608555" y="1515270"/>
                </a:lnTo>
                <a:lnTo>
                  <a:pt x="592158" y="1514211"/>
                </a:lnTo>
                <a:lnTo>
                  <a:pt x="575761" y="1512889"/>
                </a:lnTo>
                <a:lnTo>
                  <a:pt x="559628" y="1511037"/>
                </a:lnTo>
                <a:lnTo>
                  <a:pt x="543759" y="1508656"/>
                </a:lnTo>
                <a:lnTo>
                  <a:pt x="527891" y="1506275"/>
                </a:lnTo>
                <a:lnTo>
                  <a:pt x="512287" y="1503101"/>
                </a:lnTo>
                <a:lnTo>
                  <a:pt x="496683" y="1499926"/>
                </a:lnTo>
                <a:lnTo>
                  <a:pt x="481079" y="1495958"/>
                </a:lnTo>
                <a:lnTo>
                  <a:pt x="465739" y="1491726"/>
                </a:lnTo>
                <a:lnTo>
                  <a:pt x="450929" y="1487493"/>
                </a:lnTo>
                <a:lnTo>
                  <a:pt x="435854" y="1482467"/>
                </a:lnTo>
                <a:lnTo>
                  <a:pt x="421043" y="1477176"/>
                </a:lnTo>
                <a:lnTo>
                  <a:pt x="406233" y="1471621"/>
                </a:lnTo>
                <a:lnTo>
                  <a:pt x="391687" y="1465801"/>
                </a:lnTo>
                <a:lnTo>
                  <a:pt x="377669" y="1459452"/>
                </a:lnTo>
                <a:lnTo>
                  <a:pt x="363388" y="1452839"/>
                </a:lnTo>
                <a:lnTo>
                  <a:pt x="349371" y="1445961"/>
                </a:lnTo>
                <a:lnTo>
                  <a:pt x="335618" y="1438554"/>
                </a:lnTo>
                <a:lnTo>
                  <a:pt x="322394" y="1431147"/>
                </a:lnTo>
                <a:lnTo>
                  <a:pt x="308906" y="1423211"/>
                </a:lnTo>
                <a:lnTo>
                  <a:pt x="295682" y="1415010"/>
                </a:lnTo>
                <a:lnTo>
                  <a:pt x="282988" y="1406809"/>
                </a:lnTo>
                <a:lnTo>
                  <a:pt x="270293" y="1397815"/>
                </a:lnTo>
                <a:lnTo>
                  <a:pt x="257598" y="1388821"/>
                </a:lnTo>
                <a:lnTo>
                  <a:pt x="245697" y="1379297"/>
                </a:lnTo>
                <a:lnTo>
                  <a:pt x="233531" y="1369774"/>
                </a:lnTo>
                <a:lnTo>
                  <a:pt x="221630" y="1359722"/>
                </a:lnTo>
                <a:lnTo>
                  <a:pt x="210257" y="1349669"/>
                </a:lnTo>
                <a:lnTo>
                  <a:pt x="198885" y="1339088"/>
                </a:lnTo>
                <a:lnTo>
                  <a:pt x="188041" y="1328242"/>
                </a:lnTo>
                <a:lnTo>
                  <a:pt x="177198" y="1317396"/>
                </a:lnTo>
                <a:lnTo>
                  <a:pt x="166619" y="1306021"/>
                </a:lnTo>
                <a:lnTo>
                  <a:pt x="156569" y="1294646"/>
                </a:lnTo>
                <a:lnTo>
                  <a:pt x="146519" y="1282741"/>
                </a:lnTo>
                <a:lnTo>
                  <a:pt x="136998" y="1270573"/>
                </a:lnTo>
                <a:lnTo>
                  <a:pt x="127477" y="1258668"/>
                </a:lnTo>
                <a:lnTo>
                  <a:pt x="118485" y="1245971"/>
                </a:lnTo>
                <a:lnTo>
                  <a:pt x="109493" y="1233273"/>
                </a:lnTo>
                <a:lnTo>
                  <a:pt x="101294" y="1220575"/>
                </a:lnTo>
                <a:lnTo>
                  <a:pt x="92831" y="1207348"/>
                </a:lnTo>
                <a:lnTo>
                  <a:pt x="85161" y="1193857"/>
                </a:lnTo>
                <a:lnTo>
                  <a:pt x="77756" y="1180365"/>
                </a:lnTo>
                <a:lnTo>
                  <a:pt x="70350" y="1166874"/>
                </a:lnTo>
                <a:lnTo>
                  <a:pt x="63474" y="1152854"/>
                </a:lnTo>
                <a:lnTo>
                  <a:pt x="56862" y="1138569"/>
                </a:lnTo>
                <a:lnTo>
                  <a:pt x="50515" y="1124284"/>
                </a:lnTo>
                <a:lnTo>
                  <a:pt x="44696" y="1109999"/>
                </a:lnTo>
                <a:lnTo>
                  <a:pt x="39142" y="1095184"/>
                </a:lnTo>
                <a:lnTo>
                  <a:pt x="33853" y="1080370"/>
                </a:lnTo>
                <a:lnTo>
                  <a:pt x="29092" y="1065292"/>
                </a:lnTo>
                <a:lnTo>
                  <a:pt x="24596" y="1050478"/>
                </a:lnTo>
                <a:lnTo>
                  <a:pt x="20365" y="1035134"/>
                </a:lnTo>
                <a:lnTo>
                  <a:pt x="16398" y="1019527"/>
                </a:lnTo>
                <a:lnTo>
                  <a:pt x="13224" y="1003919"/>
                </a:lnTo>
                <a:lnTo>
                  <a:pt x="10315" y="988311"/>
                </a:lnTo>
                <a:lnTo>
                  <a:pt x="7670" y="972439"/>
                </a:lnTo>
                <a:lnTo>
                  <a:pt x="5290" y="956302"/>
                </a:lnTo>
                <a:lnTo>
                  <a:pt x="3703" y="940430"/>
                </a:lnTo>
                <a:lnTo>
                  <a:pt x="2116" y="924293"/>
                </a:lnTo>
                <a:lnTo>
                  <a:pt x="1058" y="907892"/>
                </a:lnTo>
                <a:lnTo>
                  <a:pt x="529" y="891226"/>
                </a:lnTo>
                <a:lnTo>
                  <a:pt x="0" y="874825"/>
                </a:lnTo>
                <a:lnTo>
                  <a:pt x="529" y="858953"/>
                </a:lnTo>
                <a:lnTo>
                  <a:pt x="1058" y="843345"/>
                </a:lnTo>
                <a:lnTo>
                  <a:pt x="1852" y="828266"/>
                </a:lnTo>
                <a:lnTo>
                  <a:pt x="3174" y="812923"/>
                </a:lnTo>
                <a:lnTo>
                  <a:pt x="4761" y="797580"/>
                </a:lnTo>
                <a:lnTo>
                  <a:pt x="6877" y="782237"/>
                </a:lnTo>
                <a:lnTo>
                  <a:pt x="9257" y="767158"/>
                </a:lnTo>
                <a:lnTo>
                  <a:pt x="11902" y="752609"/>
                </a:lnTo>
                <a:lnTo>
                  <a:pt x="14811" y="737795"/>
                </a:lnTo>
                <a:lnTo>
                  <a:pt x="18249" y="722980"/>
                </a:lnTo>
                <a:lnTo>
                  <a:pt x="21952" y="708431"/>
                </a:lnTo>
                <a:lnTo>
                  <a:pt x="25919" y="693881"/>
                </a:lnTo>
                <a:lnTo>
                  <a:pt x="30415" y="679861"/>
                </a:lnTo>
                <a:lnTo>
                  <a:pt x="34911" y="665840"/>
                </a:lnTo>
                <a:lnTo>
                  <a:pt x="40200" y="651820"/>
                </a:lnTo>
                <a:lnTo>
                  <a:pt x="45225" y="637799"/>
                </a:lnTo>
                <a:lnTo>
                  <a:pt x="50779" y="624308"/>
                </a:lnTo>
                <a:lnTo>
                  <a:pt x="56862" y="610817"/>
                </a:lnTo>
                <a:lnTo>
                  <a:pt x="63210" y="597325"/>
                </a:lnTo>
                <a:lnTo>
                  <a:pt x="69557" y="584363"/>
                </a:lnTo>
                <a:lnTo>
                  <a:pt x="76433" y="571401"/>
                </a:lnTo>
                <a:lnTo>
                  <a:pt x="83574" y="558438"/>
                </a:lnTo>
                <a:lnTo>
                  <a:pt x="90715" y="546005"/>
                </a:lnTo>
                <a:lnTo>
                  <a:pt x="98649" y="533572"/>
                </a:lnTo>
                <a:lnTo>
                  <a:pt x="106319" y="521139"/>
                </a:lnTo>
                <a:lnTo>
                  <a:pt x="114782" y="509234"/>
                </a:lnTo>
                <a:lnTo>
                  <a:pt x="122981" y="497330"/>
                </a:lnTo>
                <a:lnTo>
                  <a:pt x="131973" y="485691"/>
                </a:lnTo>
                <a:lnTo>
                  <a:pt x="140701" y="474315"/>
                </a:lnTo>
                <a:lnTo>
                  <a:pt x="149693" y="462940"/>
                </a:lnTo>
                <a:lnTo>
                  <a:pt x="159478" y="451830"/>
                </a:lnTo>
                <a:lnTo>
                  <a:pt x="169264" y="441248"/>
                </a:lnTo>
                <a:lnTo>
                  <a:pt x="179049" y="430402"/>
                </a:lnTo>
                <a:lnTo>
                  <a:pt x="189364" y="420350"/>
                </a:lnTo>
                <a:lnTo>
                  <a:pt x="199678" y="410033"/>
                </a:lnTo>
                <a:lnTo>
                  <a:pt x="210522" y="400245"/>
                </a:lnTo>
                <a:lnTo>
                  <a:pt x="221101" y="390457"/>
                </a:lnTo>
                <a:lnTo>
                  <a:pt x="232209" y="381198"/>
                </a:lnTo>
                <a:lnTo>
                  <a:pt x="243317" y="371940"/>
                </a:lnTo>
                <a:lnTo>
                  <a:pt x="254953" y="363210"/>
                </a:lnTo>
                <a:lnTo>
                  <a:pt x="266855" y="354216"/>
                </a:lnTo>
                <a:lnTo>
                  <a:pt x="278492" y="346015"/>
                </a:lnTo>
                <a:lnTo>
                  <a:pt x="290922" y="337814"/>
                </a:lnTo>
                <a:lnTo>
                  <a:pt x="303088" y="330143"/>
                </a:lnTo>
                <a:lnTo>
                  <a:pt x="315518" y="322471"/>
                </a:lnTo>
                <a:lnTo>
                  <a:pt x="328213" y="315064"/>
                </a:lnTo>
                <a:lnTo>
                  <a:pt x="341172" y="308186"/>
                </a:lnTo>
                <a:lnTo>
                  <a:pt x="354131" y="301308"/>
                </a:lnTo>
                <a:lnTo>
                  <a:pt x="367355" y="294959"/>
                </a:lnTo>
                <a:lnTo>
                  <a:pt x="380843" y="288875"/>
                </a:lnTo>
                <a:lnTo>
                  <a:pt x="394331" y="282790"/>
                </a:lnTo>
                <a:lnTo>
                  <a:pt x="407819" y="277500"/>
                </a:lnTo>
                <a:lnTo>
                  <a:pt x="421837" y="272209"/>
                </a:lnTo>
                <a:lnTo>
                  <a:pt x="435854" y="267447"/>
                </a:lnTo>
                <a:lnTo>
                  <a:pt x="449871" y="262686"/>
                </a:lnTo>
                <a:lnTo>
                  <a:pt x="464153" y="258453"/>
                </a:lnTo>
                <a:lnTo>
                  <a:pt x="478699" y="254485"/>
                </a:lnTo>
                <a:lnTo>
                  <a:pt x="493245" y="251046"/>
                </a:lnTo>
                <a:lnTo>
                  <a:pt x="508055" y="247607"/>
                </a:lnTo>
                <a:lnTo>
                  <a:pt x="522601" y="244433"/>
                </a:lnTo>
                <a:lnTo>
                  <a:pt x="537676" y="242052"/>
                </a:lnTo>
                <a:lnTo>
                  <a:pt x="552751" y="239671"/>
                </a:lnTo>
                <a:lnTo>
                  <a:pt x="567826" y="237819"/>
                </a:lnTo>
                <a:lnTo>
                  <a:pt x="583166" y="236232"/>
                </a:lnTo>
                <a:lnTo>
                  <a:pt x="583166" y="116926"/>
                </a:lnTo>
                <a:lnTo>
                  <a:pt x="524717" y="116926"/>
                </a:lnTo>
                <a:lnTo>
                  <a:pt x="52471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4979246" y="4804401"/>
            <a:ext cx="720000" cy="720000"/>
          </a:xfrm>
          <a:custGeom>
            <a:avLst/>
            <a:gdLst>
              <a:gd name="connsiteX0" fmla="*/ 788546 w 4295694"/>
              <a:gd name="connsiteY0" fmla="*/ 3262602 h 4602950"/>
              <a:gd name="connsiteX1" fmla="*/ 722065 w 4295694"/>
              <a:gd name="connsiteY1" fmla="*/ 3276024 h 4602950"/>
              <a:gd name="connsiteX2" fmla="*/ 703443 w 4295694"/>
              <a:gd name="connsiteY2" fmla="*/ 3286707 h 4602950"/>
              <a:gd name="connsiteX3" fmla="*/ 667154 w 4295694"/>
              <a:gd name="connsiteY3" fmla="*/ 3311174 h 4602950"/>
              <a:gd name="connsiteX4" fmla="*/ 650940 w 4295694"/>
              <a:gd name="connsiteY4" fmla="*/ 3329902 h 4602950"/>
              <a:gd name="connsiteX5" fmla="*/ 628475 w 4295694"/>
              <a:gd name="connsiteY5" fmla="*/ 3363222 h 4602950"/>
              <a:gd name="connsiteX6" fmla="*/ 611251 w 4295694"/>
              <a:gd name="connsiteY6" fmla="*/ 3407093 h 4602950"/>
              <a:gd name="connsiteX7" fmla="*/ 611248 w 4295694"/>
              <a:gd name="connsiteY7" fmla="*/ 3407104 h 4602950"/>
              <a:gd name="connsiteX8" fmla="*/ 607571 w 4295694"/>
              <a:gd name="connsiteY8" fmla="*/ 3443577 h 4602950"/>
              <a:gd name="connsiteX9" fmla="*/ 788546 w 4295694"/>
              <a:gd name="connsiteY9" fmla="*/ 3624552 h 4602950"/>
              <a:gd name="connsiteX10" fmla="*/ 969521 w 4295694"/>
              <a:gd name="connsiteY10" fmla="*/ 3443577 h 4602950"/>
              <a:gd name="connsiteX11" fmla="*/ 965845 w 4295694"/>
              <a:gd name="connsiteY11" fmla="*/ 3407104 h 4602950"/>
              <a:gd name="connsiteX12" fmla="*/ 962750 w 4295694"/>
              <a:gd name="connsiteY12" fmla="*/ 3397135 h 4602950"/>
              <a:gd name="connsiteX13" fmla="*/ 962749 w 4295694"/>
              <a:gd name="connsiteY13" fmla="*/ 3397136 h 4602950"/>
              <a:gd name="connsiteX14" fmla="*/ 955298 w 4295694"/>
              <a:gd name="connsiteY14" fmla="*/ 3373133 h 4602950"/>
              <a:gd name="connsiteX15" fmla="*/ 955291 w 4295694"/>
              <a:gd name="connsiteY15" fmla="*/ 3373121 h 4602950"/>
              <a:gd name="connsiteX16" fmla="*/ 920412 w 4295694"/>
              <a:gd name="connsiteY16" fmla="*/ 3321388 h 4602950"/>
              <a:gd name="connsiteX17" fmla="*/ 906965 w 4295694"/>
              <a:gd name="connsiteY17" fmla="*/ 3309169 h 4602950"/>
              <a:gd name="connsiteX18" fmla="*/ 868849 w 4295694"/>
              <a:gd name="connsiteY18" fmla="*/ 3283471 h 4602950"/>
              <a:gd name="connsiteX19" fmla="*/ 852148 w 4295694"/>
              <a:gd name="connsiteY19" fmla="*/ 3275443 h 4602950"/>
              <a:gd name="connsiteX20" fmla="*/ 3704648 w 4295694"/>
              <a:gd name="connsiteY20" fmla="*/ 908397 h 4602950"/>
              <a:gd name="connsiteX21" fmla="*/ 2413156 w 4295694"/>
              <a:gd name="connsiteY21" fmla="*/ 1136122 h 4602950"/>
              <a:gd name="connsiteX22" fmla="*/ 3048940 w 4295694"/>
              <a:gd name="connsiteY22" fmla="*/ 2044116 h 4602950"/>
              <a:gd name="connsiteX23" fmla="*/ 1220089 w 4295694"/>
              <a:gd name="connsiteY23" fmla="*/ 619236 h 4602950"/>
              <a:gd name="connsiteX24" fmla="*/ 1204000 w 4295694"/>
              <a:gd name="connsiteY24" fmla="*/ 653307 h 4602950"/>
              <a:gd name="connsiteX25" fmla="*/ 1404665 w 4295694"/>
              <a:gd name="connsiteY25" fmla="*/ 2518863 h 4602950"/>
              <a:gd name="connsiteX26" fmla="*/ 3089083 w 4295694"/>
              <a:gd name="connsiteY26" fmla="*/ 3345485 h 4602950"/>
              <a:gd name="connsiteX27" fmla="*/ 3126598 w 4295694"/>
              <a:gd name="connsiteY27" fmla="*/ 3342019 h 4602950"/>
              <a:gd name="connsiteX28" fmla="*/ 3126489 w 4295694"/>
              <a:gd name="connsiteY28" fmla="*/ 3342009 h 4602950"/>
              <a:gd name="connsiteX29" fmla="*/ 1575619 w 4295694"/>
              <a:gd name="connsiteY29" fmla="*/ 2399160 h 4602950"/>
              <a:gd name="connsiteX30" fmla="*/ 1220060 w 4295694"/>
              <a:gd name="connsiteY30" fmla="*/ 619347 h 4602950"/>
              <a:gd name="connsiteX31" fmla="*/ 1617635 w 4295694"/>
              <a:gd name="connsiteY31" fmla="*/ 0 h 4602950"/>
              <a:gd name="connsiteX32" fmla="*/ 2292594 w 4295694"/>
              <a:gd name="connsiteY32" fmla="*/ 963942 h 4602950"/>
              <a:gd name="connsiteX33" fmla="*/ 3658628 w 4295694"/>
              <a:gd name="connsiteY33" fmla="*/ 723073 h 4602950"/>
              <a:gd name="connsiteX34" fmla="*/ 3663439 w 4295694"/>
              <a:gd name="connsiteY34" fmla="*/ 662289 h 4602950"/>
              <a:gd name="connsiteX35" fmla="*/ 3794430 w 4295694"/>
              <a:gd name="connsiteY35" fmla="*/ 456674 h 4602950"/>
              <a:gd name="connsiteX36" fmla="*/ 4238061 w 4295694"/>
              <a:gd name="connsiteY36" fmla="*/ 534898 h 4602950"/>
              <a:gd name="connsiteX37" fmla="*/ 4159837 w 4295694"/>
              <a:gd name="connsiteY37" fmla="*/ 978529 h 4602950"/>
              <a:gd name="connsiteX38" fmla="*/ 3921820 w 4295694"/>
              <a:gd name="connsiteY38" fmla="*/ 1031296 h 4602950"/>
              <a:gd name="connsiteX39" fmla="*/ 3863056 w 4295694"/>
              <a:gd name="connsiteY39" fmla="*/ 1015027 h 4602950"/>
              <a:gd name="connsiteX40" fmla="*/ 3169503 w 4295694"/>
              <a:gd name="connsiteY40" fmla="*/ 2216297 h 4602950"/>
              <a:gd name="connsiteX41" fmla="*/ 3844461 w 4295694"/>
              <a:gd name="connsiteY41" fmla="*/ 3180237 h 4602950"/>
              <a:gd name="connsiteX42" fmla="*/ 3708278 w 4295694"/>
              <a:gd name="connsiteY42" fmla="*/ 3265695 h 4602950"/>
              <a:gd name="connsiteX43" fmla="*/ 1410024 w 4295694"/>
              <a:gd name="connsiteY43" fmla="*/ 2964151 h 4602950"/>
              <a:gd name="connsiteX44" fmla="*/ 1376409 w 4295694"/>
              <a:gd name="connsiteY44" fmla="*/ 2928277 h 4602950"/>
              <a:gd name="connsiteX45" fmla="*/ 1156105 w 4295694"/>
              <a:gd name="connsiteY45" fmla="*/ 3177978 h 4602950"/>
              <a:gd name="connsiteX46" fmla="*/ 1202745 w 4295694"/>
              <a:gd name="connsiteY46" fmla="*/ 3230084 h 4602950"/>
              <a:gd name="connsiteX47" fmla="*/ 1236231 w 4295694"/>
              <a:gd name="connsiteY47" fmla="*/ 3297943 h 4602950"/>
              <a:gd name="connsiteX48" fmla="*/ 1246620 w 4295694"/>
              <a:gd name="connsiteY48" fmla="*/ 3361214 h 4602950"/>
              <a:gd name="connsiteX49" fmla="*/ 1138418 w 4295694"/>
              <a:gd name="connsiteY49" fmla="*/ 3948390 h 4602950"/>
              <a:gd name="connsiteX50" fmla="*/ 1183839 w 4295694"/>
              <a:gd name="connsiteY50" fmla="*/ 3969580 h 4602950"/>
              <a:gd name="connsiteX51" fmla="*/ 1566559 w 4295694"/>
              <a:gd name="connsiteY51" fmla="*/ 4498463 h 4602950"/>
              <a:gd name="connsiteX52" fmla="*/ 1577092 w 4295694"/>
              <a:gd name="connsiteY52" fmla="*/ 4602950 h 4602950"/>
              <a:gd name="connsiteX53" fmla="*/ 0 w 4295694"/>
              <a:gd name="connsiteY53" fmla="*/ 4602950 h 4602950"/>
              <a:gd name="connsiteX54" fmla="*/ 10534 w 4295694"/>
              <a:gd name="connsiteY54" fmla="*/ 4498463 h 4602950"/>
              <a:gd name="connsiteX55" fmla="*/ 393255 w 4295694"/>
              <a:gd name="connsiteY55" fmla="*/ 3969580 h 4602950"/>
              <a:gd name="connsiteX56" fmla="*/ 438675 w 4295694"/>
              <a:gd name="connsiteY56" fmla="*/ 3948390 h 4602950"/>
              <a:gd name="connsiteX57" fmla="*/ 330473 w 4295694"/>
              <a:gd name="connsiteY57" fmla="*/ 3361214 h 4602950"/>
              <a:gd name="connsiteX58" fmla="*/ 340862 w 4295694"/>
              <a:gd name="connsiteY58" fmla="*/ 3297943 h 4602950"/>
              <a:gd name="connsiteX59" fmla="*/ 374348 w 4295694"/>
              <a:gd name="connsiteY59" fmla="*/ 3230084 h 4602950"/>
              <a:gd name="connsiteX60" fmla="*/ 400339 w 4295694"/>
              <a:gd name="connsiteY60" fmla="*/ 3201047 h 4602950"/>
              <a:gd name="connsiteX61" fmla="*/ 322880 w 4295694"/>
              <a:gd name="connsiteY61" fmla="*/ 3110756 h 4602950"/>
              <a:gd name="connsiteX62" fmla="*/ 353773 w 4295694"/>
              <a:gd name="connsiteY62" fmla="*/ 2837154 h 4602950"/>
              <a:gd name="connsiteX63" fmla="*/ 405273 w 4295694"/>
              <a:gd name="connsiteY63" fmla="*/ 2780511 h 4602950"/>
              <a:gd name="connsiteX64" fmla="*/ 1005359 w 4295694"/>
              <a:gd name="connsiteY64" fmla="*/ 2395676 h 4602950"/>
              <a:gd name="connsiteX65" fmla="*/ 988063 w 4295694"/>
              <a:gd name="connsiteY65" fmla="*/ 2361529 h 4602950"/>
              <a:gd name="connsiteX66" fmla="*/ 1490754 w 4295694"/>
              <a:gd name="connsiteY66" fmla="*/ 98742 h 46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295694" h="4602950">
                <a:moveTo>
                  <a:pt x="788546" y="3262602"/>
                </a:moveTo>
                <a:lnTo>
                  <a:pt x="722065" y="3276024"/>
                </a:lnTo>
                <a:lnTo>
                  <a:pt x="703443" y="3286707"/>
                </a:lnTo>
                <a:lnTo>
                  <a:pt x="667154" y="3311174"/>
                </a:lnTo>
                <a:lnTo>
                  <a:pt x="650940" y="3329902"/>
                </a:lnTo>
                <a:lnTo>
                  <a:pt x="628475" y="3363222"/>
                </a:lnTo>
                <a:lnTo>
                  <a:pt x="611251" y="3407093"/>
                </a:lnTo>
                <a:lnTo>
                  <a:pt x="611248" y="3407104"/>
                </a:lnTo>
                <a:cubicBezTo>
                  <a:pt x="608837" y="3418885"/>
                  <a:pt x="607571" y="3431083"/>
                  <a:pt x="607571" y="3443577"/>
                </a:cubicBezTo>
                <a:cubicBezTo>
                  <a:pt x="607571" y="3543527"/>
                  <a:pt x="688596" y="3624552"/>
                  <a:pt x="788546" y="3624552"/>
                </a:cubicBezTo>
                <a:cubicBezTo>
                  <a:pt x="888496" y="3624552"/>
                  <a:pt x="969521" y="3543527"/>
                  <a:pt x="969521" y="3443577"/>
                </a:cubicBezTo>
                <a:cubicBezTo>
                  <a:pt x="969521" y="3431083"/>
                  <a:pt x="968255" y="3418885"/>
                  <a:pt x="965845" y="3407104"/>
                </a:cubicBezTo>
                <a:lnTo>
                  <a:pt x="962750" y="3397135"/>
                </a:lnTo>
                <a:lnTo>
                  <a:pt x="962749" y="3397136"/>
                </a:lnTo>
                <a:lnTo>
                  <a:pt x="955298" y="3373133"/>
                </a:lnTo>
                <a:lnTo>
                  <a:pt x="955291" y="3373121"/>
                </a:lnTo>
                <a:lnTo>
                  <a:pt x="920412" y="3321388"/>
                </a:lnTo>
                <a:lnTo>
                  <a:pt x="906965" y="3309169"/>
                </a:lnTo>
                <a:lnTo>
                  <a:pt x="868849" y="3283471"/>
                </a:lnTo>
                <a:lnTo>
                  <a:pt x="852148" y="3275443"/>
                </a:lnTo>
                <a:close/>
                <a:moveTo>
                  <a:pt x="3704648" y="908397"/>
                </a:moveTo>
                <a:lnTo>
                  <a:pt x="2413156" y="1136122"/>
                </a:lnTo>
                <a:lnTo>
                  <a:pt x="3048940" y="2044116"/>
                </a:lnTo>
                <a:close/>
                <a:moveTo>
                  <a:pt x="1220089" y="619236"/>
                </a:moveTo>
                <a:lnTo>
                  <a:pt x="1204000" y="653307"/>
                </a:lnTo>
                <a:cubicBezTo>
                  <a:pt x="955662" y="1247544"/>
                  <a:pt x="1007937" y="1952277"/>
                  <a:pt x="1404665" y="2518863"/>
                </a:cubicBezTo>
                <a:cubicBezTo>
                  <a:pt x="1801394" y="3085450"/>
                  <a:pt x="2445746" y="3375605"/>
                  <a:pt x="3089083" y="3345485"/>
                </a:cubicBezTo>
                <a:lnTo>
                  <a:pt x="3126598" y="3342019"/>
                </a:lnTo>
                <a:lnTo>
                  <a:pt x="3126489" y="3342009"/>
                </a:lnTo>
                <a:cubicBezTo>
                  <a:pt x="2522425" y="3261313"/>
                  <a:pt x="1952730" y="2937731"/>
                  <a:pt x="1575619" y="2399160"/>
                </a:cubicBezTo>
                <a:cubicBezTo>
                  <a:pt x="1198508" y="1860590"/>
                  <a:pt x="1089288" y="1214580"/>
                  <a:pt x="1220060" y="619347"/>
                </a:cubicBezTo>
                <a:close/>
                <a:moveTo>
                  <a:pt x="1617635" y="0"/>
                </a:moveTo>
                <a:lnTo>
                  <a:pt x="2292594" y="963942"/>
                </a:lnTo>
                <a:lnTo>
                  <a:pt x="3658628" y="723073"/>
                </a:lnTo>
                <a:lnTo>
                  <a:pt x="3663439" y="662289"/>
                </a:lnTo>
                <a:cubicBezTo>
                  <a:pt x="3677595" y="582007"/>
                  <a:pt x="3722377" y="507126"/>
                  <a:pt x="3794430" y="456674"/>
                </a:cubicBezTo>
                <a:cubicBezTo>
                  <a:pt x="3938536" y="355769"/>
                  <a:pt x="4137157" y="390792"/>
                  <a:pt x="4238061" y="534898"/>
                </a:cubicBezTo>
                <a:cubicBezTo>
                  <a:pt x="4338965" y="679004"/>
                  <a:pt x="4303943" y="877625"/>
                  <a:pt x="4159837" y="978529"/>
                </a:cubicBezTo>
                <a:cubicBezTo>
                  <a:pt x="4087784" y="1028981"/>
                  <a:pt x="4002102" y="1045452"/>
                  <a:pt x="3921820" y="1031296"/>
                </a:cubicBezTo>
                <a:lnTo>
                  <a:pt x="3863056" y="1015027"/>
                </a:lnTo>
                <a:lnTo>
                  <a:pt x="3169503" y="2216297"/>
                </a:lnTo>
                <a:lnTo>
                  <a:pt x="3844461" y="3180237"/>
                </a:lnTo>
                <a:lnTo>
                  <a:pt x="3708278" y="3265695"/>
                </a:lnTo>
                <a:cubicBezTo>
                  <a:pt x="2956045" y="3686124"/>
                  <a:pt x="2019093" y="3555481"/>
                  <a:pt x="1410024" y="2964151"/>
                </a:cubicBezTo>
                <a:lnTo>
                  <a:pt x="1376409" y="2928277"/>
                </a:lnTo>
                <a:lnTo>
                  <a:pt x="1156105" y="3177978"/>
                </a:lnTo>
                <a:lnTo>
                  <a:pt x="1202745" y="3230084"/>
                </a:lnTo>
                <a:cubicBezTo>
                  <a:pt x="1216415" y="3250449"/>
                  <a:pt x="1227745" y="3273276"/>
                  <a:pt x="1236231" y="3297943"/>
                </a:cubicBezTo>
                <a:lnTo>
                  <a:pt x="1246620" y="3361214"/>
                </a:lnTo>
                <a:lnTo>
                  <a:pt x="1138418" y="3948390"/>
                </a:lnTo>
                <a:lnTo>
                  <a:pt x="1183839" y="3969580"/>
                </a:lnTo>
                <a:cubicBezTo>
                  <a:pt x="1377847" y="4081138"/>
                  <a:pt x="1520277" y="4272289"/>
                  <a:pt x="1566559" y="4498463"/>
                </a:cubicBezTo>
                <a:lnTo>
                  <a:pt x="1577092" y="4602950"/>
                </a:lnTo>
                <a:lnTo>
                  <a:pt x="0" y="4602950"/>
                </a:lnTo>
                <a:lnTo>
                  <a:pt x="10534" y="4498463"/>
                </a:lnTo>
                <a:cubicBezTo>
                  <a:pt x="56816" y="4272289"/>
                  <a:pt x="199246" y="4081138"/>
                  <a:pt x="393255" y="3969580"/>
                </a:cubicBezTo>
                <a:lnTo>
                  <a:pt x="438675" y="3948390"/>
                </a:lnTo>
                <a:lnTo>
                  <a:pt x="330473" y="3361214"/>
                </a:lnTo>
                <a:lnTo>
                  <a:pt x="340862" y="3297943"/>
                </a:lnTo>
                <a:cubicBezTo>
                  <a:pt x="349348" y="3273276"/>
                  <a:pt x="360679" y="3250449"/>
                  <a:pt x="374348" y="3230084"/>
                </a:cubicBezTo>
                <a:lnTo>
                  <a:pt x="400339" y="3201047"/>
                </a:lnTo>
                <a:lnTo>
                  <a:pt x="322880" y="3110756"/>
                </a:lnTo>
                <a:cubicBezTo>
                  <a:pt x="267986" y="3046768"/>
                  <a:pt x="283977" y="2937741"/>
                  <a:pt x="353773" y="2837154"/>
                </a:cubicBezTo>
                <a:lnTo>
                  <a:pt x="405273" y="2780511"/>
                </a:lnTo>
                <a:lnTo>
                  <a:pt x="1005359" y="2395676"/>
                </a:lnTo>
                <a:lnTo>
                  <a:pt x="988063" y="2361529"/>
                </a:lnTo>
                <a:cubicBezTo>
                  <a:pt x="640709" y="1586944"/>
                  <a:pt x="838400" y="661814"/>
                  <a:pt x="1490754" y="987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1249680" y="1982984"/>
            <a:ext cx="29743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16" name="TextBox 43"/>
          <p:cNvSpPr txBox="1"/>
          <p:nvPr/>
        </p:nvSpPr>
        <p:spPr bwMode="auto">
          <a:xfrm>
            <a:off x="2063293" y="2297660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TextBox 42"/>
          <p:cNvSpPr txBox="1">
            <a:spLocks noChangeArrowheads="1"/>
          </p:cNvSpPr>
          <p:nvPr/>
        </p:nvSpPr>
        <p:spPr bwMode="auto">
          <a:xfrm>
            <a:off x="1227346" y="4790571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18" name="TextBox 43"/>
          <p:cNvSpPr txBox="1"/>
          <p:nvPr/>
        </p:nvSpPr>
        <p:spPr bwMode="auto">
          <a:xfrm>
            <a:off x="1997313" y="5105247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TextBox 42"/>
          <p:cNvSpPr txBox="1">
            <a:spLocks noChangeArrowheads="1"/>
          </p:cNvSpPr>
          <p:nvPr/>
        </p:nvSpPr>
        <p:spPr bwMode="auto">
          <a:xfrm>
            <a:off x="7961782" y="4766480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20" name="TextBox 43"/>
          <p:cNvSpPr txBox="1"/>
          <p:nvPr/>
        </p:nvSpPr>
        <p:spPr bwMode="auto">
          <a:xfrm>
            <a:off x="7980196" y="5081156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TextBox 42"/>
          <p:cNvSpPr txBox="1">
            <a:spLocks noChangeArrowheads="1"/>
          </p:cNvSpPr>
          <p:nvPr/>
        </p:nvSpPr>
        <p:spPr bwMode="auto">
          <a:xfrm>
            <a:off x="8653637" y="3400030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22" name="TextBox 43"/>
          <p:cNvSpPr txBox="1"/>
          <p:nvPr/>
        </p:nvSpPr>
        <p:spPr bwMode="auto">
          <a:xfrm>
            <a:off x="8672051" y="3714706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TextBox 42"/>
          <p:cNvSpPr txBox="1">
            <a:spLocks noChangeArrowheads="1"/>
          </p:cNvSpPr>
          <p:nvPr/>
        </p:nvSpPr>
        <p:spPr bwMode="auto">
          <a:xfrm>
            <a:off x="7866126" y="2045328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24" name="TextBox 43"/>
          <p:cNvSpPr txBox="1"/>
          <p:nvPr/>
        </p:nvSpPr>
        <p:spPr bwMode="auto">
          <a:xfrm>
            <a:off x="7884540" y="2360004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TextBox 42"/>
          <p:cNvSpPr txBox="1">
            <a:spLocks noChangeArrowheads="1"/>
          </p:cNvSpPr>
          <p:nvPr/>
        </p:nvSpPr>
        <p:spPr bwMode="auto">
          <a:xfrm>
            <a:off x="589280" y="3428563"/>
            <a:ext cx="29306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kern="0" dirty="0">
                <a:solidFill>
                  <a:srgbClr val="4D4D4D"/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SimSun" panose="02010600030101010101" charset="-122"/>
              </a:rPr>
              <a:t>add your words here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  <a:cs typeface="SimSun" panose="02010600030101010101" charset="-122"/>
            </a:endParaRPr>
          </a:p>
        </p:txBody>
      </p:sp>
      <p:sp>
        <p:nvSpPr>
          <p:cNvPr id="26" name="TextBox 43"/>
          <p:cNvSpPr txBox="1"/>
          <p:nvPr/>
        </p:nvSpPr>
        <p:spPr bwMode="auto">
          <a:xfrm>
            <a:off x="1359247" y="3743239"/>
            <a:ext cx="2160701" cy="57708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</a:p>
          <a:p>
            <a:pPr marL="0" marR="0" lvl="0" indent="0" algn="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ヒラギノ角ゴシック" panose="020B0300000000000000" charset="-128"/>
                <a:ea typeface="ヒラギノ角ゴシック" panose="020B0300000000000000" charset="-128"/>
              </a:rPr>
              <a:t>add your words here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995</Words>
  <PresentationFormat>ワイド画面</PresentationFormat>
  <Paragraphs>228</Paragraphs>
  <Slides>26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1" baseType="lpstr">
      <vt:lpstr>Microsoft YaHei</vt:lpstr>
      <vt:lpstr>ヒラギノ角ゴシック</vt:lpstr>
      <vt:lpstr>Arial</vt:lpstr>
      <vt:lpstr>Calibri</vt:lpstr>
      <vt:lpstr>Office 主题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2020-10-07T06:00:03Z</dcterms:created>
  <dcterms:modified xsi:type="dcterms:W3CDTF">2020-10-21T07:27:19Z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1041-1.1.0.1615</vt:lpwstr>
  </property>
</Properties>
</file>