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3"/>
  </p:sldIdLst>
  <p:sldSz cx="5327650" cy="3599815"/>
  <p:notesSz cx="13119100" cy="201041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492"/>
        <p:guide pos="8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66034" y="589206"/>
            <a:ext cx="3996206" cy="1253416"/>
          </a:xfrm>
        </p:spPr>
        <p:txBody>
          <a:bodyPr anchor="b"/>
          <a:lstStyle>
            <a:lvl1pPr algn="ctr">
              <a:defRPr sz="236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66034" y="1890958"/>
            <a:ext cx="3996206" cy="869224"/>
          </a:xfrm>
        </p:spPr>
        <p:txBody>
          <a:bodyPr/>
          <a:lstStyle>
            <a:lvl1pPr marL="0" indent="0" algn="ctr">
              <a:buNone/>
              <a:defRPr sz="945"/>
            </a:lvl1pPr>
            <a:lvl2pPr marL="180340" indent="0" algn="ctr">
              <a:buNone/>
              <a:defRPr sz="785"/>
            </a:lvl2pPr>
            <a:lvl3pPr marL="360045" indent="0" algn="ctr">
              <a:buNone/>
              <a:defRPr sz="705"/>
            </a:lvl3pPr>
            <a:lvl4pPr marL="540385" indent="0" algn="ctr">
              <a:buNone/>
              <a:defRPr sz="625"/>
            </a:lvl4pPr>
            <a:lvl5pPr marL="719455" indent="0" algn="ctr">
              <a:buNone/>
              <a:defRPr sz="625"/>
            </a:lvl5pPr>
            <a:lvl6pPr marL="899795" indent="0" algn="ctr">
              <a:buNone/>
              <a:defRPr sz="625"/>
            </a:lvl6pPr>
            <a:lvl7pPr marL="1080135" indent="0" algn="ctr">
              <a:buNone/>
              <a:defRPr sz="625"/>
            </a:lvl7pPr>
            <a:lvl8pPr marL="1259840" indent="0" algn="ctr">
              <a:buNone/>
              <a:defRPr sz="625"/>
            </a:lvl8pPr>
            <a:lvl9pPr marL="1440180" indent="0" algn="ctr">
              <a:buNone/>
              <a:defRPr sz="625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862999" y="144176"/>
            <a:ext cx="1198862" cy="3071869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66414" y="144176"/>
            <a:ext cx="3527086" cy="3071869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/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3544" y="897559"/>
            <a:ext cx="4595637" cy="1497598"/>
          </a:xfrm>
        </p:spPr>
        <p:txBody>
          <a:bodyPr anchor="b"/>
          <a:lstStyle>
            <a:lvl1pPr>
              <a:defRPr sz="236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3544" y="2409325"/>
            <a:ext cx="4595637" cy="787551"/>
          </a:xfrm>
        </p:spPr>
        <p:txBody>
          <a:bodyPr/>
          <a:lstStyle>
            <a:lvl1pPr marL="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1pPr>
            <a:lvl2pPr marL="180340" indent="0">
              <a:buNone/>
              <a:defRPr sz="785">
                <a:solidFill>
                  <a:schemeClr val="tx1">
                    <a:tint val="75000"/>
                  </a:schemeClr>
                </a:solidFill>
              </a:defRPr>
            </a:lvl2pPr>
            <a:lvl3pPr marL="360045" indent="0">
              <a:buNone/>
              <a:defRPr sz="705">
                <a:solidFill>
                  <a:schemeClr val="tx1">
                    <a:tint val="75000"/>
                  </a:schemeClr>
                </a:solidFill>
              </a:defRPr>
            </a:lvl3pPr>
            <a:lvl4pPr marL="540385" indent="0">
              <a:buNone/>
              <a:defRPr sz="625">
                <a:solidFill>
                  <a:schemeClr val="tx1">
                    <a:tint val="75000"/>
                  </a:schemeClr>
                </a:solidFill>
              </a:defRPr>
            </a:lvl4pPr>
            <a:lvl5pPr marL="719455" indent="0">
              <a:buNone/>
              <a:defRPr sz="625">
                <a:solidFill>
                  <a:schemeClr val="tx1">
                    <a:tint val="75000"/>
                  </a:schemeClr>
                </a:solidFill>
              </a:defRPr>
            </a:lvl5pPr>
            <a:lvl6pPr marL="899795" indent="0">
              <a:buNone/>
              <a:defRPr sz="625">
                <a:solidFill>
                  <a:schemeClr val="tx1">
                    <a:tint val="75000"/>
                  </a:schemeClr>
                </a:solidFill>
              </a:defRPr>
            </a:lvl6pPr>
            <a:lvl7pPr marL="1080135" indent="0">
              <a:buNone/>
              <a:defRPr sz="625">
                <a:solidFill>
                  <a:schemeClr val="tx1">
                    <a:tint val="75000"/>
                  </a:schemeClr>
                </a:solidFill>
              </a:defRPr>
            </a:lvl7pPr>
            <a:lvl8pPr marL="1259840" indent="0">
              <a:buNone/>
              <a:defRPr sz="625">
                <a:solidFill>
                  <a:schemeClr val="tx1">
                    <a:tint val="75000"/>
                  </a:schemeClr>
                </a:solidFill>
              </a:defRPr>
            </a:lvl8pPr>
            <a:lvl9pPr marL="1440180" indent="0">
              <a:buNone/>
              <a:defRPr sz="6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66414" y="840055"/>
            <a:ext cx="2349769" cy="237599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712092" y="840055"/>
            <a:ext cx="2349769" cy="237599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7013" y="191679"/>
            <a:ext cx="4595637" cy="695879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7013" y="882558"/>
            <a:ext cx="2254109" cy="432528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340" indent="0">
              <a:buNone/>
              <a:defRPr sz="785" b="1"/>
            </a:lvl2pPr>
            <a:lvl3pPr marL="360045" indent="0">
              <a:buNone/>
              <a:defRPr sz="705" b="1"/>
            </a:lvl3pPr>
            <a:lvl4pPr marL="540385" indent="0">
              <a:buNone/>
              <a:defRPr sz="625" b="1"/>
            </a:lvl4pPr>
            <a:lvl5pPr marL="719455" indent="0">
              <a:buNone/>
              <a:defRPr sz="625" b="1"/>
            </a:lvl5pPr>
            <a:lvl6pPr marL="899795" indent="0">
              <a:buNone/>
              <a:defRPr sz="625" b="1"/>
            </a:lvl6pPr>
            <a:lvl7pPr marL="1080135" indent="0">
              <a:buNone/>
              <a:defRPr sz="625" b="1"/>
            </a:lvl7pPr>
            <a:lvl8pPr marL="1259840" indent="0">
              <a:buNone/>
              <a:defRPr sz="625" b="1"/>
            </a:lvl8pPr>
            <a:lvl9pPr marL="1440180" indent="0">
              <a:buNone/>
              <a:defRPr sz="625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7013" y="1315087"/>
            <a:ext cx="2254109" cy="1934294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2697439" y="882558"/>
            <a:ext cx="2265210" cy="432528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340" indent="0">
              <a:buNone/>
              <a:defRPr sz="785" b="1"/>
            </a:lvl2pPr>
            <a:lvl3pPr marL="360045" indent="0">
              <a:buNone/>
              <a:defRPr sz="705" b="1"/>
            </a:lvl3pPr>
            <a:lvl4pPr marL="540385" indent="0">
              <a:buNone/>
              <a:defRPr sz="625" b="1"/>
            </a:lvl4pPr>
            <a:lvl5pPr marL="719455" indent="0">
              <a:buNone/>
              <a:defRPr sz="625" b="1"/>
            </a:lvl5pPr>
            <a:lvl6pPr marL="899795" indent="0">
              <a:buNone/>
              <a:defRPr sz="625" b="1"/>
            </a:lvl6pPr>
            <a:lvl7pPr marL="1080135" indent="0">
              <a:buNone/>
              <a:defRPr sz="625" b="1"/>
            </a:lvl7pPr>
            <a:lvl8pPr marL="1259840" indent="0">
              <a:buNone/>
              <a:defRPr sz="625" b="1"/>
            </a:lvl8pPr>
            <a:lvl9pPr marL="1440180" indent="0">
              <a:buNone/>
              <a:defRPr sz="625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2697439" y="1315087"/>
            <a:ext cx="2265210" cy="1934294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7013" y="240016"/>
            <a:ext cx="1718507" cy="840055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65210" y="518367"/>
            <a:ext cx="2697439" cy="2558502"/>
          </a:xfrm>
        </p:spPr>
        <p:txBody>
          <a:bodyPr/>
          <a:lstStyle>
            <a:lvl1pPr>
              <a:defRPr sz="1260"/>
            </a:lvl1pPr>
            <a:lvl2pPr>
              <a:defRPr sz="1100"/>
            </a:lvl2pPr>
            <a:lvl3pPr>
              <a:defRPr sz="945"/>
            </a:lvl3pPr>
            <a:lvl4pPr>
              <a:defRPr sz="785"/>
            </a:lvl4pPr>
            <a:lvl5pPr>
              <a:defRPr sz="785"/>
            </a:lvl5pPr>
            <a:lvl6pPr>
              <a:defRPr sz="785"/>
            </a:lvl6pPr>
            <a:lvl7pPr>
              <a:defRPr sz="785"/>
            </a:lvl7pPr>
            <a:lvl8pPr>
              <a:defRPr sz="785"/>
            </a:lvl8pPr>
            <a:lvl9pPr>
              <a:defRPr sz="785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7013" y="1080071"/>
            <a:ext cx="1718507" cy="2000965"/>
          </a:xfrm>
        </p:spPr>
        <p:txBody>
          <a:bodyPr/>
          <a:lstStyle>
            <a:lvl1pPr marL="0" indent="0">
              <a:buNone/>
              <a:defRPr sz="625"/>
            </a:lvl1pPr>
            <a:lvl2pPr marL="180340" indent="0">
              <a:buNone/>
              <a:defRPr sz="555"/>
            </a:lvl2pPr>
            <a:lvl3pPr marL="360045" indent="0">
              <a:buNone/>
              <a:defRPr sz="475"/>
            </a:lvl3pPr>
            <a:lvl4pPr marL="540385" indent="0">
              <a:buNone/>
              <a:defRPr sz="395"/>
            </a:lvl4pPr>
            <a:lvl5pPr marL="719455" indent="0">
              <a:buNone/>
              <a:defRPr sz="395"/>
            </a:lvl5pPr>
            <a:lvl6pPr marL="899795" indent="0">
              <a:buNone/>
              <a:defRPr sz="395"/>
            </a:lvl6pPr>
            <a:lvl7pPr marL="1080135" indent="0">
              <a:buNone/>
              <a:defRPr sz="395"/>
            </a:lvl7pPr>
            <a:lvl8pPr marL="1259840" indent="0">
              <a:buNone/>
              <a:defRPr sz="395"/>
            </a:lvl8pPr>
            <a:lvl9pPr marL="1440180" indent="0">
              <a:buNone/>
              <a:defRPr sz="395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7013" y="240016"/>
            <a:ext cx="1718507" cy="840055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265210" y="518367"/>
            <a:ext cx="2697439" cy="2558502"/>
          </a:xfrm>
        </p:spPr>
        <p:txBody>
          <a:bodyPr/>
          <a:lstStyle>
            <a:lvl1pPr marL="0" indent="0">
              <a:buNone/>
              <a:defRPr sz="1260"/>
            </a:lvl1pPr>
            <a:lvl2pPr marL="180340" indent="0">
              <a:buNone/>
              <a:defRPr sz="1100"/>
            </a:lvl2pPr>
            <a:lvl3pPr marL="360045" indent="0">
              <a:buNone/>
              <a:defRPr sz="945"/>
            </a:lvl3pPr>
            <a:lvl4pPr marL="540385" indent="0">
              <a:buNone/>
              <a:defRPr sz="785"/>
            </a:lvl4pPr>
            <a:lvl5pPr marL="719455" indent="0">
              <a:buNone/>
              <a:defRPr sz="785"/>
            </a:lvl5pPr>
            <a:lvl6pPr marL="899795" indent="0">
              <a:buNone/>
              <a:defRPr sz="785"/>
            </a:lvl6pPr>
            <a:lvl7pPr marL="1080135" indent="0">
              <a:buNone/>
              <a:defRPr sz="785"/>
            </a:lvl7pPr>
            <a:lvl8pPr marL="1259840" indent="0">
              <a:buNone/>
              <a:defRPr sz="785"/>
            </a:lvl8pPr>
            <a:lvl9pPr marL="1440180" indent="0">
              <a:buNone/>
              <a:defRPr sz="78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7013" y="1080071"/>
            <a:ext cx="1718507" cy="2000965"/>
          </a:xfrm>
        </p:spPr>
        <p:txBody>
          <a:bodyPr/>
          <a:lstStyle>
            <a:lvl1pPr marL="0" indent="0">
              <a:buNone/>
              <a:defRPr sz="625"/>
            </a:lvl1pPr>
            <a:lvl2pPr marL="180340" indent="0">
              <a:buNone/>
              <a:defRPr sz="555"/>
            </a:lvl2pPr>
            <a:lvl3pPr marL="360045" indent="0">
              <a:buNone/>
              <a:defRPr sz="475"/>
            </a:lvl3pPr>
            <a:lvl4pPr marL="540385" indent="0">
              <a:buNone/>
              <a:defRPr sz="395"/>
            </a:lvl4pPr>
            <a:lvl5pPr marL="719455" indent="0">
              <a:buNone/>
              <a:defRPr sz="395"/>
            </a:lvl5pPr>
            <a:lvl6pPr marL="899795" indent="0">
              <a:buNone/>
              <a:defRPr sz="395"/>
            </a:lvl6pPr>
            <a:lvl7pPr marL="1080135" indent="0">
              <a:buNone/>
              <a:defRPr sz="395"/>
            </a:lvl7pPr>
            <a:lvl8pPr marL="1259840" indent="0">
              <a:buNone/>
              <a:defRPr sz="395"/>
            </a:lvl8pPr>
            <a:lvl9pPr marL="1440180" indent="0">
              <a:buNone/>
              <a:defRPr sz="395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タイトル 1025"/>
          <p:cNvSpPr>
            <a:spLocks noGrp="1"/>
          </p:cNvSpPr>
          <p:nvPr>
            <p:ph type="title"/>
          </p:nvPr>
        </p:nvSpPr>
        <p:spPr>
          <a:xfrm>
            <a:off x="266414" y="144176"/>
            <a:ext cx="4795447" cy="600039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ja-JP" altLang="en-US"/>
              <a:t>マスタ タイトルの書式設定</a:t>
            </a:r>
            <a:endParaRPr lang="ja-JP" altLang="en-US"/>
          </a:p>
        </p:txBody>
      </p:sp>
      <p:sp>
        <p:nvSpPr>
          <p:cNvPr id="1027" name="文字列プレースホルダ 1026"/>
          <p:cNvSpPr>
            <a:spLocks noGrp="1"/>
          </p:cNvSpPr>
          <p:nvPr>
            <p:ph type="body" idx="1"/>
          </p:nvPr>
        </p:nvSpPr>
        <p:spPr>
          <a:xfrm>
            <a:off x="266414" y="840055"/>
            <a:ext cx="4795447" cy="237599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ja-JP" altLang="en-US"/>
              <a:t>マスタ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/>
          </a:p>
        </p:txBody>
      </p:sp>
      <p:sp>
        <p:nvSpPr>
          <p:cNvPr id="1028" name="日付プレースホルダ 1027"/>
          <p:cNvSpPr>
            <a:spLocks noGrp="1"/>
          </p:cNvSpPr>
          <p:nvPr>
            <p:ph type="dt" sz="half" idx="2"/>
          </p:nvPr>
        </p:nvSpPr>
        <p:spPr>
          <a:xfrm>
            <a:off x="266414" y="3278549"/>
            <a:ext cx="1243264" cy="250016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735"/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1029" name="フッタープレースホルダ 1028"/>
          <p:cNvSpPr>
            <a:spLocks noGrp="1"/>
          </p:cNvSpPr>
          <p:nvPr>
            <p:ph type="ftr" sz="quarter" idx="3"/>
          </p:nvPr>
        </p:nvSpPr>
        <p:spPr>
          <a:xfrm>
            <a:off x="1820494" y="3278549"/>
            <a:ext cx="1687287" cy="250016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735"/>
            </a:lvl1pPr>
          </a:lstStyle>
          <a:p/>
        </p:txBody>
      </p:sp>
      <p:sp>
        <p:nvSpPr>
          <p:cNvPr id="1030" name="スライド番号プレースホルダ 1029"/>
          <p:cNvSpPr>
            <a:spLocks noGrp="1"/>
          </p:cNvSpPr>
          <p:nvPr>
            <p:ph type="sldNum" sz="quarter" idx="4"/>
          </p:nvPr>
        </p:nvSpPr>
        <p:spPr>
          <a:xfrm>
            <a:off x="3818597" y="3278549"/>
            <a:ext cx="1243264" cy="250016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735"/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lvl="0" indent="0" algn="ctr" defTabSz="48006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315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340" lvl="0" indent="-180340" algn="l" defTabSz="480060" eaLnBrk="1" fontAlgn="base" latinLnBrk="0" hangingPunct="1">
        <a:lnSpc>
          <a:spcPct val="100000"/>
        </a:lnSpc>
        <a:spcBef>
          <a:spcPct val="10000"/>
        </a:spcBef>
        <a:spcAft>
          <a:spcPct val="0"/>
        </a:spcAft>
        <a:buChar char="•"/>
        <a:defRPr sz="168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90525" lvl="1" indent="-149860" algn="l" defTabSz="480060" eaLnBrk="1" fontAlgn="base" latinLnBrk="0" hangingPunct="1">
        <a:lnSpc>
          <a:spcPct val="100000"/>
        </a:lnSpc>
        <a:spcBef>
          <a:spcPct val="10000"/>
        </a:spcBef>
        <a:spcAft>
          <a:spcPct val="0"/>
        </a:spcAft>
        <a:buChar char="–"/>
        <a:defRPr sz="146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600075" lvl="2" indent="-120015" algn="l" defTabSz="480060" eaLnBrk="1" fontAlgn="base" latinLnBrk="0" hangingPunct="1">
        <a:lnSpc>
          <a:spcPct val="100000"/>
        </a:lnSpc>
        <a:spcBef>
          <a:spcPct val="10000"/>
        </a:spcBef>
        <a:spcAft>
          <a:spcPct val="0"/>
        </a:spcAft>
        <a:buChar char="•"/>
        <a:defRPr sz="126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840105" lvl="3" indent="-120015" algn="l" defTabSz="480060" eaLnBrk="1" fontAlgn="base" latinLnBrk="0" hangingPunct="1">
        <a:lnSpc>
          <a:spcPct val="100000"/>
        </a:lnSpc>
        <a:spcBef>
          <a:spcPct val="10000"/>
        </a:spcBef>
        <a:spcAft>
          <a:spcPct val="0"/>
        </a:spcAft>
        <a:buChar char="–"/>
        <a:defRPr sz="105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080135" lvl="4" indent="-120015" algn="l" defTabSz="480060" eaLnBrk="1" fontAlgn="base" latinLnBrk="0" hangingPunct="1">
        <a:lnSpc>
          <a:spcPct val="100000"/>
        </a:lnSpc>
        <a:spcBef>
          <a:spcPct val="10000"/>
        </a:spcBef>
        <a:spcAft>
          <a:spcPct val="0"/>
        </a:spcAft>
        <a:buChar char="»"/>
        <a:defRPr sz="105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20165" lvl="5" indent="-120015" algn="l" defTabSz="480060" eaLnBrk="1" fontAlgn="base" latinLnBrk="0" hangingPunct="1">
        <a:lnSpc>
          <a:spcPct val="100000"/>
        </a:lnSpc>
        <a:spcBef>
          <a:spcPct val="10000"/>
        </a:spcBef>
        <a:spcAft>
          <a:spcPct val="0"/>
        </a:spcAft>
        <a:buChar char="»"/>
        <a:defRPr sz="105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60195" lvl="6" indent="-120015" algn="l" defTabSz="480060" eaLnBrk="1" fontAlgn="base" latinLnBrk="0" hangingPunct="1">
        <a:lnSpc>
          <a:spcPct val="100000"/>
        </a:lnSpc>
        <a:spcBef>
          <a:spcPct val="10000"/>
        </a:spcBef>
        <a:spcAft>
          <a:spcPct val="0"/>
        </a:spcAft>
        <a:buChar char="»"/>
        <a:defRPr sz="105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00225" lvl="7" indent="-120015" algn="l" defTabSz="480060" eaLnBrk="1" fontAlgn="base" latinLnBrk="0" hangingPunct="1">
        <a:lnSpc>
          <a:spcPct val="100000"/>
        </a:lnSpc>
        <a:spcBef>
          <a:spcPct val="10000"/>
        </a:spcBef>
        <a:spcAft>
          <a:spcPct val="0"/>
        </a:spcAft>
        <a:buChar char="»"/>
        <a:defRPr sz="105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040255" lvl="8" indent="-120015" algn="l" defTabSz="480060" eaLnBrk="1" fontAlgn="base" latinLnBrk="0" hangingPunct="1">
        <a:lnSpc>
          <a:spcPct val="100000"/>
        </a:lnSpc>
        <a:spcBef>
          <a:spcPct val="10000"/>
        </a:spcBef>
        <a:spcAft>
          <a:spcPct val="0"/>
        </a:spcAft>
        <a:buChar char="»"/>
        <a:defRPr sz="105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48006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sz="94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239395" lvl="1" indent="0" algn="l" defTabSz="48006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2pPr>
      <a:lvl3pPr marL="480060" lvl="2" indent="0" algn="l" defTabSz="48006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3pPr>
      <a:lvl4pPr marL="719455" lvl="3" indent="0" algn="l" defTabSz="48006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4pPr>
      <a:lvl5pPr marL="960120" lvl="4" indent="0" algn="l" defTabSz="48006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5pPr>
      <a:lvl6pPr marL="1199515" lvl="5" indent="0" algn="l" defTabSz="48006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6pPr>
      <a:lvl7pPr marL="1440180" lvl="6" indent="0" algn="l" defTabSz="48006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7pPr>
      <a:lvl8pPr marL="1679575" lvl="7" indent="0" algn="l" defTabSz="48006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8pPr>
      <a:lvl9pPr marL="1920240" lvl="8" indent="0" algn="l" defTabSz="48006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形 3" descr="100x148_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5400" y="-17780"/>
            <a:ext cx="5386705" cy="363601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7F7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AFA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Spreadsheets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ＭＳ Ｐゴシック</vt:lpstr>
      <vt:lpstr>Wingdings</vt:lpstr>
      <vt:lpstr>ＭＳ Ｐゴシック</vt:lpstr>
      <vt:lpstr>微软雅黑</vt:lpstr>
      <vt:lpstr>HYQiHeiKW</vt:lpstr>
      <vt:lpstr>ＭＳ Ｐゴシック</vt:lpstr>
      <vt:lpstr>Arial Unicode MS</vt:lpstr>
      <vt:lpstr>Hiragino Maru Gothic ProN</vt:lpstr>
      <vt:lpstr>Calibri</vt:lpstr>
      <vt:lpstr>Helvetica Neue</vt:lpstr>
      <vt:lpstr>標準デザイン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年賀状テンプレート</dc:title>
  <dc:creator/>
  <cp:lastModifiedBy>yamamoto-y</cp:lastModifiedBy>
  <cp:revision>17</cp:revision>
  <dcterms:created xsi:type="dcterms:W3CDTF">2021-12-17T01:02:32Z</dcterms:created>
  <dcterms:modified xsi:type="dcterms:W3CDTF">2021-12-17T01:02:32Z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1900-01-00T00:00:00Z</vt:filetime>
  </property>
  <property fmtid="{D5CDD505-2E9C-101B-9397-08002B2CF9AE}" pid="3" name="Creator">
    <vt:lpwstr>Adobe Illustrator 25.0 (Macintosh)</vt:lpwstr>
  </property>
  <property fmtid="{D5CDD505-2E9C-101B-9397-08002B2CF9AE}" pid="4" name="LastSaved">
    <vt:filetime>1900-01-00T00:00:00Z</vt:filetime>
  </property>
  <property fmtid="{D5CDD505-2E9C-101B-9397-08002B2CF9AE}" pid="5" name="KSOProductBuildVer">
    <vt:lpwstr>1041-1.1.0.1599</vt:lpwstr>
  </property>
</Properties>
</file>