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</p:sldIdLst>
  <p:sldSz cx="5327650" cy="3599815"/>
  <p:notesSz cx="13119100" cy="201041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492"/>
        <p:guide pos="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6034" y="589206"/>
            <a:ext cx="3996206" cy="1253416"/>
          </a:xfrm>
        </p:spPr>
        <p:txBody>
          <a:bodyPr anchor="b"/>
          <a:lstStyle>
            <a:lvl1pPr algn="ctr">
              <a:defRPr sz="23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66034" y="1890958"/>
            <a:ext cx="3996206" cy="869224"/>
          </a:xfrm>
        </p:spPr>
        <p:txBody>
          <a:bodyPr/>
          <a:lstStyle>
            <a:lvl1pPr marL="0" indent="0" algn="ctr">
              <a:buNone/>
              <a:defRPr sz="945"/>
            </a:lvl1pPr>
            <a:lvl2pPr marL="180340" indent="0" algn="ctr">
              <a:buNone/>
              <a:defRPr sz="785"/>
            </a:lvl2pPr>
            <a:lvl3pPr marL="360045" indent="0" algn="ctr">
              <a:buNone/>
              <a:defRPr sz="705"/>
            </a:lvl3pPr>
            <a:lvl4pPr marL="540385" indent="0" algn="ctr">
              <a:buNone/>
              <a:defRPr sz="625"/>
            </a:lvl4pPr>
            <a:lvl5pPr marL="719455" indent="0" algn="ctr">
              <a:buNone/>
              <a:defRPr sz="625"/>
            </a:lvl5pPr>
            <a:lvl6pPr marL="899795" indent="0" algn="ctr">
              <a:buNone/>
              <a:defRPr sz="625"/>
            </a:lvl6pPr>
            <a:lvl7pPr marL="1080135" indent="0" algn="ctr">
              <a:buNone/>
              <a:defRPr sz="625"/>
            </a:lvl7pPr>
            <a:lvl8pPr marL="1259840" indent="0" algn="ctr">
              <a:buNone/>
              <a:defRPr sz="625"/>
            </a:lvl8pPr>
            <a:lvl9pPr marL="1440180" indent="0" algn="ctr">
              <a:buNone/>
              <a:defRPr sz="62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862999" y="144176"/>
            <a:ext cx="1198862" cy="3071869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6414" y="144176"/>
            <a:ext cx="3527086" cy="3071869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544" y="897559"/>
            <a:ext cx="4595637" cy="1497598"/>
          </a:xfrm>
        </p:spPr>
        <p:txBody>
          <a:bodyPr anchor="b"/>
          <a:lstStyle>
            <a:lvl1pPr>
              <a:defRPr sz="23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544" y="2409325"/>
            <a:ext cx="4595637" cy="787551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1pPr>
            <a:lvl2pPr marL="180340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2pPr>
            <a:lvl3pPr marL="360045" indent="0">
              <a:buNone/>
              <a:defRPr sz="705">
                <a:solidFill>
                  <a:schemeClr val="tx1">
                    <a:tint val="75000"/>
                  </a:schemeClr>
                </a:solidFill>
              </a:defRPr>
            </a:lvl3pPr>
            <a:lvl4pPr marL="54038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4pPr>
            <a:lvl5pPr marL="71945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5pPr>
            <a:lvl6pPr marL="89979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6pPr>
            <a:lvl7pPr marL="108013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7pPr>
            <a:lvl8pPr marL="1259840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8pPr>
            <a:lvl9pPr marL="1440180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6414" y="840055"/>
            <a:ext cx="2349769" cy="237599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12092" y="840055"/>
            <a:ext cx="2349769" cy="237599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191679"/>
            <a:ext cx="4595637" cy="695879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7013" y="882558"/>
            <a:ext cx="2254109" cy="43252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340" indent="0">
              <a:buNone/>
              <a:defRPr sz="785" b="1"/>
            </a:lvl2pPr>
            <a:lvl3pPr marL="360045" indent="0">
              <a:buNone/>
              <a:defRPr sz="705" b="1"/>
            </a:lvl3pPr>
            <a:lvl4pPr marL="540385" indent="0">
              <a:buNone/>
              <a:defRPr sz="625" b="1"/>
            </a:lvl4pPr>
            <a:lvl5pPr marL="719455" indent="0">
              <a:buNone/>
              <a:defRPr sz="625" b="1"/>
            </a:lvl5pPr>
            <a:lvl6pPr marL="899795" indent="0">
              <a:buNone/>
              <a:defRPr sz="625" b="1"/>
            </a:lvl6pPr>
            <a:lvl7pPr marL="1080135" indent="0">
              <a:buNone/>
              <a:defRPr sz="625" b="1"/>
            </a:lvl7pPr>
            <a:lvl8pPr marL="1259840" indent="0">
              <a:buNone/>
              <a:defRPr sz="625" b="1"/>
            </a:lvl8pPr>
            <a:lvl9pPr marL="1440180" indent="0">
              <a:buNone/>
              <a:defRPr sz="6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7013" y="1315087"/>
            <a:ext cx="2254109" cy="19342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697439" y="882558"/>
            <a:ext cx="2265210" cy="43252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340" indent="0">
              <a:buNone/>
              <a:defRPr sz="785" b="1"/>
            </a:lvl2pPr>
            <a:lvl3pPr marL="360045" indent="0">
              <a:buNone/>
              <a:defRPr sz="705" b="1"/>
            </a:lvl3pPr>
            <a:lvl4pPr marL="540385" indent="0">
              <a:buNone/>
              <a:defRPr sz="625" b="1"/>
            </a:lvl4pPr>
            <a:lvl5pPr marL="719455" indent="0">
              <a:buNone/>
              <a:defRPr sz="625" b="1"/>
            </a:lvl5pPr>
            <a:lvl6pPr marL="899795" indent="0">
              <a:buNone/>
              <a:defRPr sz="625" b="1"/>
            </a:lvl6pPr>
            <a:lvl7pPr marL="1080135" indent="0">
              <a:buNone/>
              <a:defRPr sz="625" b="1"/>
            </a:lvl7pPr>
            <a:lvl8pPr marL="1259840" indent="0">
              <a:buNone/>
              <a:defRPr sz="625" b="1"/>
            </a:lvl8pPr>
            <a:lvl9pPr marL="1440180" indent="0">
              <a:buNone/>
              <a:defRPr sz="6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697439" y="1315087"/>
            <a:ext cx="2265210" cy="19342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240016"/>
            <a:ext cx="1718507" cy="840055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65210" y="518367"/>
            <a:ext cx="2697439" cy="2558502"/>
          </a:xfrm>
        </p:spPr>
        <p:txBody>
          <a:bodyPr/>
          <a:lstStyle>
            <a:lvl1pPr>
              <a:defRPr sz="1260"/>
            </a:lvl1pPr>
            <a:lvl2pPr>
              <a:defRPr sz="1100"/>
            </a:lvl2pPr>
            <a:lvl3pPr>
              <a:defRPr sz="945"/>
            </a:lvl3pPr>
            <a:lvl4pPr>
              <a:defRPr sz="785"/>
            </a:lvl4pPr>
            <a:lvl5pPr>
              <a:defRPr sz="785"/>
            </a:lvl5pPr>
            <a:lvl6pPr>
              <a:defRPr sz="785"/>
            </a:lvl6pPr>
            <a:lvl7pPr>
              <a:defRPr sz="785"/>
            </a:lvl7pPr>
            <a:lvl8pPr>
              <a:defRPr sz="785"/>
            </a:lvl8pPr>
            <a:lvl9pPr>
              <a:defRPr sz="78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7013" y="1080071"/>
            <a:ext cx="1718507" cy="2000965"/>
          </a:xfrm>
        </p:spPr>
        <p:txBody>
          <a:bodyPr/>
          <a:lstStyle>
            <a:lvl1pPr marL="0" indent="0">
              <a:buNone/>
              <a:defRPr sz="625"/>
            </a:lvl1pPr>
            <a:lvl2pPr marL="180340" indent="0">
              <a:buNone/>
              <a:defRPr sz="555"/>
            </a:lvl2pPr>
            <a:lvl3pPr marL="360045" indent="0">
              <a:buNone/>
              <a:defRPr sz="475"/>
            </a:lvl3pPr>
            <a:lvl4pPr marL="540385" indent="0">
              <a:buNone/>
              <a:defRPr sz="395"/>
            </a:lvl4pPr>
            <a:lvl5pPr marL="719455" indent="0">
              <a:buNone/>
              <a:defRPr sz="395"/>
            </a:lvl5pPr>
            <a:lvl6pPr marL="899795" indent="0">
              <a:buNone/>
              <a:defRPr sz="395"/>
            </a:lvl6pPr>
            <a:lvl7pPr marL="1080135" indent="0">
              <a:buNone/>
              <a:defRPr sz="395"/>
            </a:lvl7pPr>
            <a:lvl8pPr marL="1259840" indent="0">
              <a:buNone/>
              <a:defRPr sz="395"/>
            </a:lvl8pPr>
            <a:lvl9pPr marL="1440180" indent="0">
              <a:buNone/>
              <a:defRPr sz="3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240016"/>
            <a:ext cx="1718507" cy="840055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65210" y="518367"/>
            <a:ext cx="2697439" cy="2558502"/>
          </a:xfrm>
        </p:spPr>
        <p:txBody>
          <a:bodyPr/>
          <a:lstStyle>
            <a:lvl1pPr marL="0" indent="0">
              <a:buNone/>
              <a:defRPr sz="1260"/>
            </a:lvl1pPr>
            <a:lvl2pPr marL="180340" indent="0">
              <a:buNone/>
              <a:defRPr sz="1100"/>
            </a:lvl2pPr>
            <a:lvl3pPr marL="360045" indent="0">
              <a:buNone/>
              <a:defRPr sz="945"/>
            </a:lvl3pPr>
            <a:lvl4pPr marL="540385" indent="0">
              <a:buNone/>
              <a:defRPr sz="785"/>
            </a:lvl4pPr>
            <a:lvl5pPr marL="719455" indent="0">
              <a:buNone/>
              <a:defRPr sz="785"/>
            </a:lvl5pPr>
            <a:lvl6pPr marL="899795" indent="0">
              <a:buNone/>
              <a:defRPr sz="785"/>
            </a:lvl6pPr>
            <a:lvl7pPr marL="1080135" indent="0">
              <a:buNone/>
              <a:defRPr sz="785"/>
            </a:lvl7pPr>
            <a:lvl8pPr marL="1259840" indent="0">
              <a:buNone/>
              <a:defRPr sz="785"/>
            </a:lvl8pPr>
            <a:lvl9pPr marL="1440180" indent="0">
              <a:buNone/>
              <a:defRPr sz="7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7013" y="1080071"/>
            <a:ext cx="1718507" cy="2000965"/>
          </a:xfrm>
        </p:spPr>
        <p:txBody>
          <a:bodyPr/>
          <a:lstStyle>
            <a:lvl1pPr marL="0" indent="0">
              <a:buNone/>
              <a:defRPr sz="625"/>
            </a:lvl1pPr>
            <a:lvl2pPr marL="180340" indent="0">
              <a:buNone/>
              <a:defRPr sz="555"/>
            </a:lvl2pPr>
            <a:lvl3pPr marL="360045" indent="0">
              <a:buNone/>
              <a:defRPr sz="475"/>
            </a:lvl3pPr>
            <a:lvl4pPr marL="540385" indent="0">
              <a:buNone/>
              <a:defRPr sz="395"/>
            </a:lvl4pPr>
            <a:lvl5pPr marL="719455" indent="0">
              <a:buNone/>
              <a:defRPr sz="395"/>
            </a:lvl5pPr>
            <a:lvl6pPr marL="899795" indent="0">
              <a:buNone/>
              <a:defRPr sz="395"/>
            </a:lvl6pPr>
            <a:lvl7pPr marL="1080135" indent="0">
              <a:buNone/>
              <a:defRPr sz="395"/>
            </a:lvl7pPr>
            <a:lvl8pPr marL="1259840" indent="0">
              <a:buNone/>
              <a:defRPr sz="395"/>
            </a:lvl8pPr>
            <a:lvl9pPr marL="1440180" indent="0">
              <a:buNone/>
              <a:defRPr sz="3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266414" y="144176"/>
            <a:ext cx="4795447" cy="600039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266414" y="840055"/>
            <a:ext cx="4795447" cy="237599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266414" y="3278549"/>
            <a:ext cx="1243264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735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1820494" y="3278549"/>
            <a:ext cx="1687287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735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3818597" y="3278549"/>
            <a:ext cx="1243264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735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31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340" lvl="0" indent="-180340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•"/>
        <a:defRPr sz="16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90525" lvl="1" indent="-149860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–"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600075" lvl="2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•"/>
        <a:defRPr sz="12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40105" lvl="3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–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080135" lvl="4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20165" lvl="5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60195" lvl="6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00225" lvl="7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40255" lvl="8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9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39395" lvl="1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2pPr>
      <a:lvl3pPr marL="480060" lvl="2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3pPr>
      <a:lvl4pPr marL="719455" lvl="3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4pPr>
      <a:lvl5pPr marL="960120" lvl="4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5pPr>
      <a:lvl6pPr marL="1199515" lvl="5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6pPr>
      <a:lvl7pPr marL="1440180" lvl="6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7pPr>
      <a:lvl8pPr marL="1679575" lvl="7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8pPr>
      <a:lvl9pPr marL="1920240" lvl="8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形 3" descr="100x148_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5400" y="-17780"/>
            <a:ext cx="5386705" cy="36360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Spreadsheets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ＭＳ Ｐゴシック</vt:lpstr>
      <vt:lpstr>Wingdings</vt:lpstr>
      <vt:lpstr>ＭＳ Ｐゴシック</vt:lpstr>
      <vt:lpstr>微软雅黑</vt:lpstr>
      <vt:lpstr>HYQiHeiKW</vt:lpstr>
      <vt:lpstr>ＭＳ Ｐゴシック</vt:lpstr>
      <vt:lpstr>Arial Unicode MS</vt:lpstr>
      <vt:lpstr>Hiragino Maru Gothic ProN</vt:lpstr>
      <vt:lpstr>Calibri</vt:lpstr>
      <vt:lpstr>Helvetica Neue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年賀状テンプレート</dc:title>
  <dc:creator/>
  <cp:lastModifiedBy>yamamoto-y</cp:lastModifiedBy>
  <cp:revision>17</cp:revision>
  <dcterms:created xsi:type="dcterms:W3CDTF">2021-12-17T01:02:32Z</dcterms:created>
  <dcterms:modified xsi:type="dcterms:W3CDTF">2021-12-17T01:02:32Z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1041-1.1.0.1599</vt:lpwstr>
  </property>
</Properties>
</file>