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sldIdLst>
    <p:sldId id="256" r:id="rId3"/>
  </p:sldIdLst>
  <p:sldSz cx="3599815" cy="5327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21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028" y="114"/>
      </p:cViewPr>
      <p:guideLst>
        <p:guide orient="horz" pos="1677"/>
        <p:guide pos="113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35BD8-B1A2-4DFA-A3C0-ABAF6995292E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86399" y="1143000"/>
            <a:ext cx="2085203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/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FE7DE-3B39-42D0-84B2-824701069ECA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形 1" descr="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20" y="11430"/>
            <a:ext cx="3585210" cy="530352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612" y="283739"/>
            <a:ext cx="3106398" cy="1030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612" y="1418697"/>
            <a:ext cx="3106398" cy="3381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611" y="4939525"/>
            <a:ext cx="810366" cy="283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5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fld id="{45DDE446-867D-4B69-A6F3-BD3D91AE7B0C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3039" y="4939525"/>
            <a:ext cx="1215545" cy="283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5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3643" y="4939525"/>
            <a:ext cx="810366" cy="283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5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fld id="{7EEACE19-5ABA-43A7-920B-63F4F5105C8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360680" rtl="0" eaLnBrk="1" latinLnBrk="0" hangingPunct="1">
        <a:lnSpc>
          <a:spcPct val="90000"/>
        </a:lnSpc>
        <a:spcBef>
          <a:spcPct val="0"/>
        </a:spcBef>
        <a:buNone/>
        <a:defRPr kumimoji="1" sz="1730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</p:titleStyle>
    <p:bodyStyle>
      <a:lvl1pPr marL="90170" indent="-90170" algn="l" defTabSz="360680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kumimoji="1" sz="110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  <a:lvl2pPr marL="269875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2pPr>
      <a:lvl3pPr marL="449580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8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3pPr>
      <a:lvl4pPr marL="629920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4pPr>
      <a:lvl5pPr marL="809625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5pPr>
      <a:lvl6pPr marL="989330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6pPr>
      <a:lvl7pPr marL="1169670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7pPr>
      <a:lvl8pPr marL="1349375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8pPr>
      <a:lvl9pPr marL="1529715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1pPr>
      <a:lvl2pPr marL="179070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2pPr>
      <a:lvl3pPr marL="360680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3pPr>
      <a:lvl4pPr marL="539750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4pPr>
      <a:lvl5pPr marL="719455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5pPr>
      <a:lvl6pPr marL="899795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6pPr>
      <a:lvl7pPr marL="1079500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7pPr>
      <a:lvl8pPr marL="1259840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8pPr>
      <a:lvl9pPr marL="1439545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ボックス 2"/>
          <p:cNvSpPr txBox="1"/>
          <p:nvPr/>
        </p:nvSpPr>
        <p:spPr>
          <a:xfrm>
            <a:off x="245110" y="1485265"/>
            <a:ext cx="30791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ja-JP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charset="-128"/>
                <a:ea typeface="Meiryo UI" panose="020B0604030504040204" charset="-128"/>
              </a:rPr>
              <a:t>Happy New Year!!</a:t>
            </a:r>
            <a:endParaRPr lang="en-US" altLang="ja-JP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charset="-128"/>
              <a:ea typeface="Meiryo UI" panose="020B060403050404020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GFP_vba</Template>
  <TotalTime>0</TotalTime>
  <Words>16</Words>
  <Application>WPS Presentation</Application>
  <PresentationFormat>ユーザー設定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7" baseType="lpstr">
      <vt:lpstr>Arial</vt:lpstr>
      <vt:lpstr>ＭＳ Ｐゴシック</vt:lpstr>
      <vt:lpstr>Wingdings</vt:lpstr>
      <vt:lpstr>Meiryo UI</vt:lpstr>
      <vt:lpstr>Microsoft YaHei</vt:lpstr>
      <vt:lpstr>ＭＳ Ｐゴシック</vt:lpstr>
      <vt:lpstr>Arial Unicode MS</vt:lpstr>
      <vt:lpstr>游ゴシック</vt:lpstr>
      <vt:lpstr>Calibri</vt:lpstr>
      <vt:lpstr>新ゴ Min Shadow</vt:lpstr>
      <vt:lpstr>游明朝</vt:lpstr>
      <vt:lpstr>UD デジタル 教科書体 NP-B</vt:lpstr>
      <vt:lpstr>UD デジタル 教科書体 NK-R</vt:lpstr>
      <vt:lpstr>ＭＳ Ｐ明朝</vt:lpstr>
      <vt:lpstr>HGｺﾞｼｯｸE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terms:created xsi:type="dcterms:W3CDTF">2020-10-23T02:18:00Z</dcterms:created>
  <dcterms:modified xsi:type="dcterms:W3CDTF">2020-12-09T04:59:15Z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1041-11.8.2.8500</vt:lpwstr>
  </property>
</Properties>
</file>