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図形 9" descr="popテンプレート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3635" y="-25400"/>
            <a:ext cx="3392170" cy="3227705"/>
          </a:xfrm>
          <a:prstGeom prst="rect">
            <a:avLst/>
          </a:prstGeom>
        </p:spPr>
      </p:pic>
      <p:pic>
        <p:nvPicPr>
          <p:cNvPr id="11" name="図形 10" descr="popテンプレート-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580" y="-25400"/>
            <a:ext cx="3392170" cy="3227705"/>
          </a:xfrm>
          <a:prstGeom prst="rect">
            <a:avLst/>
          </a:prstGeom>
        </p:spPr>
      </p:pic>
      <p:pic>
        <p:nvPicPr>
          <p:cNvPr id="12" name="図形 11" descr="popテンプレート-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245" y="-25400"/>
            <a:ext cx="3395345" cy="3227705"/>
          </a:xfrm>
          <a:prstGeom prst="rect">
            <a:avLst/>
          </a:prstGeom>
        </p:spPr>
      </p:pic>
      <p:pic>
        <p:nvPicPr>
          <p:cNvPr id="14" name="図形 13" descr="popテンプレート-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055" y="2837815"/>
            <a:ext cx="5001895" cy="4754880"/>
          </a:xfrm>
          <a:prstGeom prst="rect">
            <a:avLst/>
          </a:prstGeom>
        </p:spPr>
      </p:pic>
      <p:pic>
        <p:nvPicPr>
          <p:cNvPr id="15" name="図形 14" descr="popテンプレート-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55" y="2837815"/>
            <a:ext cx="5001895" cy="4754880"/>
          </a:xfrm>
          <a:prstGeom prst="rect">
            <a:avLst/>
          </a:prstGeom>
        </p:spPr>
      </p:pic>
      <p:pic>
        <p:nvPicPr>
          <p:cNvPr id="17" name="図形 16" descr="1-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2545" y="-25400"/>
            <a:ext cx="3392170" cy="3227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図形 9" descr="popテンプレート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3635" y="-25400"/>
            <a:ext cx="3392170" cy="3227705"/>
          </a:xfrm>
          <a:prstGeom prst="rect">
            <a:avLst/>
          </a:prstGeom>
        </p:spPr>
      </p:pic>
      <p:pic>
        <p:nvPicPr>
          <p:cNvPr id="11" name="図形 10" descr="popテンプレート-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580" y="-25400"/>
            <a:ext cx="3392170" cy="3227705"/>
          </a:xfrm>
          <a:prstGeom prst="rect">
            <a:avLst/>
          </a:prstGeom>
        </p:spPr>
      </p:pic>
      <p:pic>
        <p:nvPicPr>
          <p:cNvPr id="12" name="図形 11" descr="popテンプレート-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1245" y="-25400"/>
            <a:ext cx="3395345" cy="3227705"/>
          </a:xfrm>
          <a:prstGeom prst="rect">
            <a:avLst/>
          </a:prstGeom>
        </p:spPr>
      </p:pic>
      <p:pic>
        <p:nvPicPr>
          <p:cNvPr id="6" name="図形 5" descr="1-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55" y="2837815"/>
            <a:ext cx="5001895" cy="4754880"/>
          </a:xfrm>
          <a:prstGeom prst="rect">
            <a:avLst/>
          </a:prstGeom>
        </p:spPr>
      </p:pic>
      <p:pic>
        <p:nvPicPr>
          <p:cNvPr id="7" name="図形 6" descr="1-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9055" y="2837815"/>
            <a:ext cx="5001895" cy="4754880"/>
          </a:xfrm>
          <a:prstGeom prst="rect">
            <a:avLst/>
          </a:prstGeom>
        </p:spPr>
      </p:pic>
      <p:pic>
        <p:nvPicPr>
          <p:cNvPr id="9" name="図形 8" descr="popテンプレート-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5720" y="-25400"/>
            <a:ext cx="3395345" cy="3227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2021-07-08T08:02:39Z</dcterms:created>
  <dcterms:modified xsi:type="dcterms:W3CDTF">2021-07-08T08:02:39Z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